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4DCB1-143F-4FA8-A60D-EB2DC8D6E14D}" v="75" dt="2024-01-19T20:19:45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dmila Sostak" userId="70d3cfd662c9716c" providerId="LiveId" clId="{1384DCB1-143F-4FA8-A60D-EB2DC8D6E14D}"/>
    <pc:docChg chg="undo custSel addSld delSld modSld">
      <pc:chgData name="Liudmila Sostak" userId="70d3cfd662c9716c" providerId="LiveId" clId="{1384DCB1-143F-4FA8-A60D-EB2DC8D6E14D}" dt="2024-01-19T20:22:45.224" v="2374" actId="20577"/>
      <pc:docMkLst>
        <pc:docMk/>
      </pc:docMkLst>
      <pc:sldChg chg="addSp modSp mod">
        <pc:chgData name="Liudmila Sostak" userId="70d3cfd662c9716c" providerId="LiveId" clId="{1384DCB1-143F-4FA8-A60D-EB2DC8D6E14D}" dt="2024-01-14T19:01:18.973" v="2265" actId="1076"/>
        <pc:sldMkLst>
          <pc:docMk/>
          <pc:sldMk cId="1055403810" sldId="256"/>
        </pc:sldMkLst>
        <pc:spChg chg="add mod">
          <ac:chgData name="Liudmila Sostak" userId="70d3cfd662c9716c" providerId="LiveId" clId="{1384DCB1-143F-4FA8-A60D-EB2DC8D6E14D}" dt="2024-01-14T19:01:18.973" v="2265" actId="1076"/>
          <ac:spMkLst>
            <pc:docMk/>
            <pc:sldMk cId="1055403810" sldId="256"/>
            <ac:spMk id="5" creationId="{60B85FD8-BBF6-89C6-D5E5-DF51A2DE075E}"/>
          </ac:spMkLst>
        </pc:spChg>
      </pc:sldChg>
      <pc:sldChg chg="addSp delSp modSp mod modTransition">
        <pc:chgData name="Liudmila Sostak" userId="70d3cfd662c9716c" providerId="LiveId" clId="{1384DCB1-143F-4FA8-A60D-EB2DC8D6E14D}" dt="2024-01-14T18:19:04.180" v="1719" actId="20577"/>
        <pc:sldMkLst>
          <pc:docMk/>
          <pc:sldMk cId="3495026932" sldId="258"/>
        </pc:sldMkLst>
        <pc:spChg chg="mod">
          <ac:chgData name="Liudmila Sostak" userId="70d3cfd662c9716c" providerId="LiveId" clId="{1384DCB1-143F-4FA8-A60D-EB2DC8D6E14D}" dt="2024-01-14T12:48:52.230" v="532" actId="20577"/>
          <ac:spMkLst>
            <pc:docMk/>
            <pc:sldMk cId="3495026932" sldId="258"/>
            <ac:spMk id="2" creationId="{C25D4DEC-DCD5-7A52-A5ED-353141B3C250}"/>
          </ac:spMkLst>
        </pc:spChg>
        <pc:spChg chg="add mod">
          <ac:chgData name="Liudmila Sostak" userId="70d3cfd662c9716c" providerId="LiveId" clId="{1384DCB1-143F-4FA8-A60D-EB2DC8D6E14D}" dt="2024-01-14T18:19:00.412" v="1718" actId="20577"/>
          <ac:spMkLst>
            <pc:docMk/>
            <pc:sldMk cId="3495026932" sldId="258"/>
            <ac:spMk id="32" creationId="{95F56352-7725-4FC5-4DEB-47485DC49B5D}"/>
          </ac:spMkLst>
        </pc:spChg>
        <pc:spChg chg="add mod">
          <ac:chgData name="Liudmila Sostak" userId="70d3cfd662c9716c" providerId="LiveId" clId="{1384DCB1-143F-4FA8-A60D-EB2DC8D6E14D}" dt="2024-01-14T18:19:04.180" v="1719" actId="20577"/>
          <ac:spMkLst>
            <pc:docMk/>
            <pc:sldMk cId="3495026932" sldId="258"/>
            <ac:spMk id="33" creationId="{7F3ED41C-91BF-93EC-C12E-BAB0D288B965}"/>
          </ac:spMkLst>
        </pc:spChg>
        <pc:grpChg chg="mod">
          <ac:chgData name="Liudmila Sostak" userId="70d3cfd662c9716c" providerId="LiveId" clId="{1384DCB1-143F-4FA8-A60D-EB2DC8D6E14D}" dt="2024-01-13T18:30:54.151" v="43"/>
          <ac:grpSpMkLst>
            <pc:docMk/>
            <pc:sldMk cId="3495026932" sldId="258"/>
            <ac:grpSpMk id="25" creationId="{C464852C-6C9D-3587-961C-47B26342852C}"/>
          </ac:grpSpMkLst>
        </pc:grpChg>
        <pc:grpChg chg="mod">
          <ac:chgData name="Liudmila Sostak" userId="70d3cfd662c9716c" providerId="LiveId" clId="{1384DCB1-143F-4FA8-A60D-EB2DC8D6E14D}" dt="2024-01-13T18:30:53.232" v="38"/>
          <ac:grpSpMkLst>
            <pc:docMk/>
            <pc:sldMk cId="3495026932" sldId="258"/>
            <ac:grpSpMk id="30" creationId="{FF99C592-ACE8-E2A5-2785-135BE76A44E3}"/>
          </ac:grpSpMkLst>
        </pc:grpChg>
        <pc:picChg chg="mod">
          <ac:chgData name="Liudmila Sostak" userId="70d3cfd662c9716c" providerId="LiveId" clId="{1384DCB1-143F-4FA8-A60D-EB2DC8D6E14D}" dt="2024-01-13T18:31:03.012" v="50" actId="1076"/>
          <ac:picMkLst>
            <pc:docMk/>
            <pc:sldMk cId="3495026932" sldId="258"/>
            <ac:picMk id="5" creationId="{EA96E573-2E2D-3543-9D59-FE7785A0E081}"/>
          </ac:picMkLst>
        </pc:picChg>
        <pc:picChg chg="mod">
          <ac:chgData name="Liudmila Sostak" userId="70d3cfd662c9716c" providerId="LiveId" clId="{1384DCB1-143F-4FA8-A60D-EB2DC8D6E14D}" dt="2024-01-13T18:31:11.279" v="54" actId="1076"/>
          <ac:picMkLst>
            <pc:docMk/>
            <pc:sldMk cId="3495026932" sldId="258"/>
            <ac:picMk id="10" creationId="{19531468-E477-F22B-3219-12FB0EB2CBF1}"/>
          </ac:picMkLst>
        </pc:picChg>
        <pc:picChg chg="mod">
          <ac:chgData name="Liudmila Sostak" userId="70d3cfd662c9716c" providerId="LiveId" clId="{1384DCB1-143F-4FA8-A60D-EB2DC8D6E14D}" dt="2024-01-13T18:32:16.059" v="76" actId="1076"/>
          <ac:picMkLst>
            <pc:docMk/>
            <pc:sldMk cId="3495026932" sldId="258"/>
            <ac:picMk id="11" creationId="{18EBA46C-5900-4897-7CD2-D72676ECF189}"/>
          </ac:picMkLst>
        </pc:picChg>
        <pc:picChg chg="mod">
          <ac:chgData name="Liudmila Sostak" userId="70d3cfd662c9716c" providerId="LiveId" clId="{1384DCB1-143F-4FA8-A60D-EB2DC8D6E14D}" dt="2024-01-13T18:31:23.179" v="60" actId="1076"/>
          <ac:picMkLst>
            <pc:docMk/>
            <pc:sldMk cId="3495026932" sldId="258"/>
            <ac:picMk id="12" creationId="{FCAEF052-54FD-DC6B-0965-84A03E05D389}"/>
          </ac:picMkLst>
        </pc:picChg>
        <pc:picChg chg="add del mod">
          <ac:chgData name="Liudmila Sostak" userId="70d3cfd662c9716c" providerId="LiveId" clId="{1384DCB1-143F-4FA8-A60D-EB2DC8D6E14D}" dt="2024-01-14T12:48:20.345" v="492" actId="21"/>
          <ac:picMkLst>
            <pc:docMk/>
            <pc:sldMk cId="3495026932" sldId="258"/>
            <ac:picMk id="35" creationId="{FFF20C68-7C07-2E82-2D48-5741459803EB}"/>
          </ac:picMkLst>
        </pc:picChg>
        <pc:picChg chg="add del mod">
          <ac:chgData name="Liudmila Sostak" userId="70d3cfd662c9716c" providerId="LiveId" clId="{1384DCB1-143F-4FA8-A60D-EB2DC8D6E14D}" dt="2024-01-14T12:48:20.193" v="491" actId="21"/>
          <ac:picMkLst>
            <pc:docMk/>
            <pc:sldMk cId="3495026932" sldId="258"/>
            <ac:picMk id="37" creationId="{BA1EA9C6-6694-3B7D-810D-929EAF13C5B1}"/>
          </ac:picMkLst>
        </pc:picChg>
        <pc:inkChg chg="add del">
          <ac:chgData name="Liudmila Sostak" userId="70d3cfd662c9716c" providerId="LiveId" clId="{1384DCB1-143F-4FA8-A60D-EB2DC8D6E14D}" dt="2024-01-13T18:29:13.768" v="16" actId="9405"/>
          <ac:inkMkLst>
            <pc:docMk/>
            <pc:sldMk cId="3495026932" sldId="258"/>
            <ac:inkMk id="13" creationId="{751CA89A-7B86-8D43-213C-D4498CF36CF2}"/>
          </ac:inkMkLst>
        </pc:inkChg>
        <pc:inkChg chg="add del">
          <ac:chgData name="Liudmila Sostak" userId="70d3cfd662c9716c" providerId="LiveId" clId="{1384DCB1-143F-4FA8-A60D-EB2DC8D6E14D}" dt="2024-01-13T18:29:13.404" v="15" actId="9405"/>
          <ac:inkMkLst>
            <pc:docMk/>
            <pc:sldMk cId="3495026932" sldId="258"/>
            <ac:inkMk id="14" creationId="{4C3447DE-C4FD-3B85-05EC-0620E3A1BB7A}"/>
          </ac:inkMkLst>
        </pc:inkChg>
        <pc:inkChg chg="add del">
          <ac:chgData name="Liudmila Sostak" userId="70d3cfd662c9716c" providerId="LiveId" clId="{1384DCB1-143F-4FA8-A60D-EB2DC8D6E14D}" dt="2024-01-13T18:29:13.204" v="14" actId="9405"/>
          <ac:inkMkLst>
            <pc:docMk/>
            <pc:sldMk cId="3495026932" sldId="258"/>
            <ac:inkMk id="15" creationId="{81B07F56-52F7-8ACA-B759-ED8AE0FF510A}"/>
          </ac:inkMkLst>
        </pc:inkChg>
        <pc:inkChg chg="add del">
          <ac:chgData name="Liudmila Sostak" userId="70d3cfd662c9716c" providerId="LiveId" clId="{1384DCB1-143F-4FA8-A60D-EB2DC8D6E14D}" dt="2024-01-13T18:29:12.846" v="13" actId="9405"/>
          <ac:inkMkLst>
            <pc:docMk/>
            <pc:sldMk cId="3495026932" sldId="258"/>
            <ac:inkMk id="16" creationId="{6F45F07B-FC18-67DB-8608-2BA4B00AFE66}"/>
          </ac:inkMkLst>
        </pc:inkChg>
        <pc:inkChg chg="add del">
          <ac:chgData name="Liudmila Sostak" userId="70d3cfd662c9716c" providerId="LiveId" clId="{1384DCB1-143F-4FA8-A60D-EB2DC8D6E14D}" dt="2024-01-13T18:29:12.525" v="12" actId="9405"/>
          <ac:inkMkLst>
            <pc:docMk/>
            <pc:sldMk cId="3495026932" sldId="258"/>
            <ac:inkMk id="17" creationId="{BDEB46FC-1EC7-02C6-DC46-7F2D0EB0A89D}"/>
          </ac:inkMkLst>
        </pc:inkChg>
        <pc:inkChg chg="add del">
          <ac:chgData name="Liudmila Sostak" userId="70d3cfd662c9716c" providerId="LiveId" clId="{1384DCB1-143F-4FA8-A60D-EB2DC8D6E14D}" dt="2024-01-13T18:29:12.221" v="11" actId="9405"/>
          <ac:inkMkLst>
            <pc:docMk/>
            <pc:sldMk cId="3495026932" sldId="258"/>
            <ac:inkMk id="18" creationId="{2E8EE820-EEC9-56F0-1E64-EC797B5C4C8A}"/>
          </ac:inkMkLst>
        </pc:inkChg>
        <pc:inkChg chg="add del">
          <ac:chgData name="Liudmila Sostak" userId="70d3cfd662c9716c" providerId="LiveId" clId="{1384DCB1-143F-4FA8-A60D-EB2DC8D6E14D}" dt="2024-01-13T18:29:11.943" v="10" actId="9405"/>
          <ac:inkMkLst>
            <pc:docMk/>
            <pc:sldMk cId="3495026932" sldId="258"/>
            <ac:inkMk id="19" creationId="{DCDA8C66-F450-989D-35A2-A5BB0C7118E6}"/>
          </ac:inkMkLst>
        </pc:inkChg>
        <pc:inkChg chg="add del">
          <ac:chgData name="Liudmila Sostak" userId="70d3cfd662c9716c" providerId="LiveId" clId="{1384DCB1-143F-4FA8-A60D-EB2DC8D6E14D}" dt="2024-01-13T18:29:11.673" v="9" actId="9405"/>
          <ac:inkMkLst>
            <pc:docMk/>
            <pc:sldMk cId="3495026932" sldId="258"/>
            <ac:inkMk id="20" creationId="{A96CDB7D-0C42-691C-06A7-1058676DD58F}"/>
          </ac:inkMkLst>
        </pc:inkChg>
        <pc:inkChg chg="add del">
          <ac:chgData name="Liudmila Sostak" userId="70d3cfd662c9716c" providerId="LiveId" clId="{1384DCB1-143F-4FA8-A60D-EB2DC8D6E14D}" dt="2024-01-13T18:30:54.993" v="46" actId="9405"/>
          <ac:inkMkLst>
            <pc:docMk/>
            <pc:sldMk cId="3495026932" sldId="258"/>
            <ac:inkMk id="21" creationId="{8CE754DC-EBF8-88B3-B45E-FBF0DEEEEC46}"/>
          </ac:inkMkLst>
        </pc:inkChg>
        <pc:inkChg chg="add del mod">
          <ac:chgData name="Liudmila Sostak" userId="70d3cfd662c9716c" providerId="LiveId" clId="{1384DCB1-143F-4FA8-A60D-EB2DC8D6E14D}" dt="2024-01-13T18:30:54.698" v="45" actId="9405"/>
          <ac:inkMkLst>
            <pc:docMk/>
            <pc:sldMk cId="3495026932" sldId="258"/>
            <ac:inkMk id="22" creationId="{DA478AFF-C817-B47E-6033-241BEC07FA9A}"/>
          </ac:inkMkLst>
        </pc:inkChg>
        <pc:inkChg chg="add del mod">
          <ac:chgData name="Liudmila Sostak" userId="70d3cfd662c9716c" providerId="LiveId" clId="{1384DCB1-143F-4FA8-A60D-EB2DC8D6E14D}" dt="2024-01-13T18:30:54.524" v="44" actId="9405"/>
          <ac:inkMkLst>
            <pc:docMk/>
            <pc:sldMk cId="3495026932" sldId="258"/>
            <ac:inkMk id="23" creationId="{65A09C6F-544E-CC1F-920A-0B2D940EA847}"/>
          </ac:inkMkLst>
        </pc:inkChg>
        <pc:inkChg chg="add del mod">
          <ac:chgData name="Liudmila Sostak" userId="70d3cfd662c9716c" providerId="LiveId" clId="{1384DCB1-143F-4FA8-A60D-EB2DC8D6E14D}" dt="2024-01-13T18:30:54.151" v="43"/>
          <ac:inkMkLst>
            <pc:docMk/>
            <pc:sldMk cId="3495026932" sldId="258"/>
            <ac:inkMk id="24" creationId="{EEC45756-1BA2-8ABB-B46B-1A85170DE1CF}"/>
          </ac:inkMkLst>
        </pc:inkChg>
        <pc:inkChg chg="add del">
          <ac:chgData name="Liudmila Sostak" userId="70d3cfd662c9716c" providerId="LiveId" clId="{1384DCB1-143F-4FA8-A60D-EB2DC8D6E14D}" dt="2024-01-13T18:30:53.965" v="41" actId="9405"/>
          <ac:inkMkLst>
            <pc:docMk/>
            <pc:sldMk cId="3495026932" sldId="258"/>
            <ac:inkMk id="26" creationId="{151C3F37-8265-8739-B57B-400BC4D8A065}"/>
          </ac:inkMkLst>
        </pc:inkChg>
        <pc:inkChg chg="add del mod">
          <ac:chgData name="Liudmila Sostak" userId="70d3cfd662c9716c" providerId="LiveId" clId="{1384DCB1-143F-4FA8-A60D-EB2DC8D6E14D}" dt="2024-01-13T18:30:53.799" v="40" actId="9405"/>
          <ac:inkMkLst>
            <pc:docMk/>
            <pc:sldMk cId="3495026932" sldId="258"/>
            <ac:inkMk id="27" creationId="{AAA39CD1-8EF3-C5EB-38A5-BB704BFC8C35}"/>
          </ac:inkMkLst>
        </pc:inkChg>
        <pc:inkChg chg="add del">
          <ac:chgData name="Liudmila Sostak" userId="70d3cfd662c9716c" providerId="LiveId" clId="{1384DCB1-143F-4FA8-A60D-EB2DC8D6E14D}" dt="2024-01-13T18:30:53.622" v="39" actId="9405"/>
          <ac:inkMkLst>
            <pc:docMk/>
            <pc:sldMk cId="3495026932" sldId="258"/>
            <ac:inkMk id="28" creationId="{ED2712DA-05DD-CC5B-04E2-8A1F98B13733}"/>
          </ac:inkMkLst>
        </pc:inkChg>
        <pc:inkChg chg="add del mod">
          <ac:chgData name="Liudmila Sostak" userId="70d3cfd662c9716c" providerId="LiveId" clId="{1384DCB1-143F-4FA8-A60D-EB2DC8D6E14D}" dt="2024-01-13T18:30:53.232" v="38"/>
          <ac:inkMkLst>
            <pc:docMk/>
            <pc:sldMk cId="3495026932" sldId="258"/>
            <ac:inkMk id="29" creationId="{F0EB8AAA-CEEA-D9F1-116F-06919FB3E4BA}"/>
          </ac:inkMkLst>
        </pc:inkChg>
        <pc:inkChg chg="add del">
          <ac:chgData name="Liudmila Sostak" userId="70d3cfd662c9716c" providerId="LiveId" clId="{1384DCB1-143F-4FA8-A60D-EB2DC8D6E14D}" dt="2024-01-13T18:30:35.396" v="28" actId="9405"/>
          <ac:inkMkLst>
            <pc:docMk/>
            <pc:sldMk cId="3495026932" sldId="258"/>
            <ac:inkMk id="31" creationId="{96FDEA95-8194-AF50-B8E6-84E74E0AE5DA}"/>
          </ac:inkMkLst>
        </pc:inkChg>
      </pc:sldChg>
      <pc:sldChg chg="addSp delSp modSp add mod modTransition">
        <pc:chgData name="Liudmila Sostak" userId="70d3cfd662c9716c" providerId="LiveId" clId="{1384DCB1-143F-4FA8-A60D-EB2DC8D6E14D}" dt="2024-01-14T18:18:54.356" v="1717" actId="20577"/>
        <pc:sldMkLst>
          <pc:docMk/>
          <pc:sldMk cId="749165020" sldId="259"/>
        </pc:sldMkLst>
        <pc:spChg chg="mod">
          <ac:chgData name="Liudmila Sostak" userId="70d3cfd662c9716c" providerId="LiveId" clId="{1384DCB1-143F-4FA8-A60D-EB2DC8D6E14D}" dt="2024-01-14T18:18:43.101" v="1713" actId="20577"/>
          <ac:spMkLst>
            <pc:docMk/>
            <pc:sldMk cId="749165020" sldId="259"/>
            <ac:spMk id="2" creationId="{C25D4DEC-DCD5-7A52-A5ED-353141B3C250}"/>
          </ac:spMkLst>
        </pc:spChg>
        <pc:spChg chg="add mod">
          <ac:chgData name="Liudmila Sostak" userId="70d3cfd662c9716c" providerId="LiveId" clId="{1384DCB1-143F-4FA8-A60D-EB2DC8D6E14D}" dt="2024-01-14T12:53:24.499" v="563"/>
          <ac:spMkLst>
            <pc:docMk/>
            <pc:sldMk cId="749165020" sldId="259"/>
            <ac:spMk id="3" creationId="{F6614D33-1008-AEEC-E6B5-441E99DFBAB7}"/>
          </ac:spMkLst>
        </pc:spChg>
        <pc:spChg chg="add del mod">
          <ac:chgData name="Liudmila Sostak" userId="70d3cfd662c9716c" providerId="LiveId" clId="{1384DCB1-143F-4FA8-A60D-EB2DC8D6E14D}" dt="2024-01-14T12:51:40.007" v="553" actId="21"/>
          <ac:spMkLst>
            <pc:docMk/>
            <pc:sldMk cId="749165020" sldId="259"/>
            <ac:spMk id="8" creationId="{F6614D33-1008-AEEC-E6B5-441E99DFBAB7}"/>
          </ac:spMkLst>
        </pc:spChg>
        <pc:spChg chg="add mod">
          <ac:chgData name="Liudmila Sostak" userId="70d3cfd662c9716c" providerId="LiveId" clId="{1384DCB1-143F-4FA8-A60D-EB2DC8D6E14D}" dt="2024-01-14T18:18:54.356" v="1717" actId="20577"/>
          <ac:spMkLst>
            <pc:docMk/>
            <pc:sldMk cId="749165020" sldId="259"/>
            <ac:spMk id="14" creationId="{06184AAD-A564-B979-E9CC-65C1D6A6DC2D}"/>
          </ac:spMkLst>
        </pc:spChg>
        <pc:spChg chg="mod">
          <ac:chgData name="Liudmila Sostak" userId="70d3cfd662c9716c" providerId="LiveId" clId="{1384DCB1-143F-4FA8-A60D-EB2DC8D6E14D}" dt="2024-01-14T12:53:12.156" v="560" actId="14100"/>
          <ac:spMkLst>
            <pc:docMk/>
            <pc:sldMk cId="749165020" sldId="259"/>
            <ac:spMk id="32" creationId="{95F56352-7725-4FC5-4DEB-47485DC49B5D}"/>
          </ac:spMkLst>
        </pc:spChg>
        <pc:spChg chg="mod">
          <ac:chgData name="Liudmila Sostak" userId="70d3cfd662c9716c" providerId="LiveId" clId="{1384DCB1-143F-4FA8-A60D-EB2DC8D6E14D}" dt="2024-01-14T18:18:50.694" v="1716" actId="20577"/>
          <ac:spMkLst>
            <pc:docMk/>
            <pc:sldMk cId="749165020" sldId="259"/>
            <ac:spMk id="33" creationId="{7F3ED41C-91BF-93EC-C12E-BAB0D288B965}"/>
          </ac:spMkLst>
        </pc:spChg>
        <pc:picChg chg="add del mod">
          <ac:chgData name="Liudmila Sostak" userId="70d3cfd662c9716c" providerId="LiveId" clId="{1384DCB1-143F-4FA8-A60D-EB2DC8D6E14D}" dt="2024-01-14T12:51:22.655" v="549" actId="21"/>
          <ac:picMkLst>
            <pc:docMk/>
            <pc:sldMk cId="749165020" sldId="259"/>
            <ac:picMk id="4" creationId="{83B56BF7-A9F0-75FB-750F-8B3C8529DF77}"/>
          </ac:picMkLst>
        </pc:picChg>
        <pc:picChg chg="add">
          <ac:chgData name="Liudmila Sostak" userId="70d3cfd662c9716c" providerId="LiveId" clId="{1384DCB1-143F-4FA8-A60D-EB2DC8D6E14D}" dt="2024-01-14T12:53:30.478" v="564"/>
          <ac:picMkLst>
            <pc:docMk/>
            <pc:sldMk cId="749165020" sldId="259"/>
            <ac:picMk id="6" creationId="{1522B537-0E56-D14F-6520-2330077C46D1}"/>
          </ac:picMkLst>
        </pc:picChg>
        <pc:picChg chg="add del mod">
          <ac:chgData name="Liudmila Sostak" userId="70d3cfd662c9716c" providerId="LiveId" clId="{1384DCB1-143F-4FA8-A60D-EB2DC8D6E14D}" dt="2024-01-14T12:51:20.319" v="548" actId="21"/>
          <ac:picMkLst>
            <pc:docMk/>
            <pc:sldMk cId="749165020" sldId="259"/>
            <ac:picMk id="7" creationId="{ABDE348B-6964-BCBA-8AC9-94F7842CA166}"/>
          </ac:picMkLst>
        </pc:picChg>
        <pc:picChg chg="mod">
          <ac:chgData name="Liudmila Sostak" userId="70d3cfd662c9716c" providerId="LiveId" clId="{1384DCB1-143F-4FA8-A60D-EB2DC8D6E14D}" dt="2024-01-14T12:52:58.815" v="557" actId="1076"/>
          <ac:picMkLst>
            <pc:docMk/>
            <pc:sldMk cId="749165020" sldId="259"/>
            <ac:picMk id="10" creationId="{19531468-E477-F22B-3219-12FB0EB2CBF1}"/>
          </ac:picMkLst>
        </pc:picChg>
        <pc:picChg chg="mod">
          <ac:chgData name="Liudmila Sostak" userId="70d3cfd662c9716c" providerId="LiveId" clId="{1384DCB1-143F-4FA8-A60D-EB2DC8D6E14D}" dt="2024-01-14T12:53:14.403" v="562" actId="1076"/>
          <ac:picMkLst>
            <pc:docMk/>
            <pc:sldMk cId="749165020" sldId="259"/>
            <ac:picMk id="11" creationId="{18EBA46C-5900-4897-7CD2-D72676ECF189}"/>
          </ac:picMkLst>
        </pc:picChg>
        <pc:picChg chg="add mod">
          <ac:chgData name="Liudmila Sostak" userId="70d3cfd662c9716c" providerId="LiveId" clId="{1384DCB1-143F-4FA8-A60D-EB2DC8D6E14D}" dt="2024-01-14T12:54:20.098" v="573" actId="1076"/>
          <ac:picMkLst>
            <pc:docMk/>
            <pc:sldMk cId="749165020" sldId="259"/>
            <ac:picMk id="13" creationId="{9F7ED7A3-7B9A-1D16-30A8-489ED75D2781}"/>
          </ac:picMkLst>
        </pc:picChg>
        <pc:picChg chg="del">
          <ac:chgData name="Liudmila Sostak" userId="70d3cfd662c9716c" providerId="LiveId" clId="{1384DCB1-143F-4FA8-A60D-EB2DC8D6E14D}" dt="2024-01-13T18:41:30.632" v="260" actId="21"/>
          <ac:picMkLst>
            <pc:docMk/>
            <pc:sldMk cId="749165020" sldId="259"/>
            <ac:picMk id="35" creationId="{FFF20C68-7C07-2E82-2D48-5741459803EB}"/>
          </ac:picMkLst>
        </pc:picChg>
        <pc:picChg chg="del mod">
          <ac:chgData name="Liudmila Sostak" userId="70d3cfd662c9716c" providerId="LiveId" clId="{1384DCB1-143F-4FA8-A60D-EB2DC8D6E14D}" dt="2024-01-13T18:41:18.035" v="259" actId="21"/>
          <ac:picMkLst>
            <pc:docMk/>
            <pc:sldMk cId="749165020" sldId="259"/>
            <ac:picMk id="37" creationId="{BA1EA9C6-6694-3B7D-810D-929EAF13C5B1}"/>
          </ac:picMkLst>
        </pc:picChg>
      </pc:sldChg>
      <pc:sldChg chg="modSp new del mod modTransition">
        <pc:chgData name="Liudmila Sostak" userId="70d3cfd662c9716c" providerId="LiveId" clId="{1384DCB1-143F-4FA8-A60D-EB2DC8D6E14D}" dt="2024-01-13T18:40:08.258" v="188" actId="2696"/>
        <pc:sldMkLst>
          <pc:docMk/>
          <pc:sldMk cId="3154924668" sldId="259"/>
        </pc:sldMkLst>
        <pc:spChg chg="mod">
          <ac:chgData name="Liudmila Sostak" userId="70d3cfd662c9716c" providerId="LiveId" clId="{1384DCB1-143F-4FA8-A60D-EB2DC8D6E14D}" dt="2024-01-13T18:39:06.700" v="184" actId="1076"/>
          <ac:spMkLst>
            <pc:docMk/>
            <pc:sldMk cId="3154924668" sldId="259"/>
            <ac:spMk id="2" creationId="{E0A8AF1E-6AC5-05E6-0F62-0059DF715899}"/>
          </ac:spMkLst>
        </pc:spChg>
      </pc:sldChg>
      <pc:sldChg chg="addSp delSp modSp new mod modTransition">
        <pc:chgData name="Liudmila Sostak" userId="70d3cfd662c9716c" providerId="LiveId" clId="{1384DCB1-143F-4FA8-A60D-EB2DC8D6E14D}" dt="2024-01-19T20:20:22.049" v="2367"/>
        <pc:sldMkLst>
          <pc:docMk/>
          <pc:sldMk cId="2639284" sldId="260"/>
        </pc:sldMkLst>
        <pc:spChg chg="mod">
          <ac:chgData name="Liudmila Sostak" userId="70d3cfd662c9716c" providerId="LiveId" clId="{1384DCB1-143F-4FA8-A60D-EB2DC8D6E14D}" dt="2024-01-19T20:14:47.863" v="2332" actId="20577"/>
          <ac:spMkLst>
            <pc:docMk/>
            <pc:sldMk cId="2639284" sldId="260"/>
            <ac:spMk id="2" creationId="{694C98E2-49E9-430E-6F94-09A55F84F646}"/>
          </ac:spMkLst>
        </pc:spChg>
        <pc:spChg chg="del">
          <ac:chgData name="Liudmila Sostak" userId="70d3cfd662c9716c" providerId="LiveId" clId="{1384DCB1-143F-4FA8-A60D-EB2DC8D6E14D}" dt="2024-01-13T21:54:45.443" v="375" actId="931"/>
          <ac:spMkLst>
            <pc:docMk/>
            <pc:sldMk cId="2639284" sldId="260"/>
            <ac:spMk id="3" creationId="{09C26157-40E0-FE08-A55F-D72BE29B8D2B}"/>
          </ac:spMkLst>
        </pc:spChg>
        <pc:spChg chg="add mod">
          <ac:chgData name="Liudmila Sostak" userId="70d3cfd662c9716c" providerId="LiveId" clId="{1384DCB1-143F-4FA8-A60D-EB2DC8D6E14D}" dt="2024-01-14T18:26:35.816" v="1755" actId="20577"/>
          <ac:spMkLst>
            <pc:docMk/>
            <pc:sldMk cId="2639284" sldId="260"/>
            <ac:spMk id="3" creationId="{187C1053-4F6E-49B0-DB9A-DFEF02AC956F}"/>
          </ac:spMkLst>
        </pc:spChg>
        <pc:spChg chg="add del mod">
          <ac:chgData name="Liudmila Sostak" userId="70d3cfd662c9716c" providerId="LiveId" clId="{1384DCB1-143F-4FA8-A60D-EB2DC8D6E14D}" dt="2024-01-19T20:20:22.049" v="2367"/>
          <ac:spMkLst>
            <pc:docMk/>
            <pc:sldMk cId="2639284" sldId="260"/>
            <ac:spMk id="4" creationId="{FF852FED-6302-A794-64EB-FE546A399C57}"/>
          </ac:spMkLst>
        </pc:spChg>
        <pc:spChg chg="add del mod">
          <ac:chgData name="Liudmila Sostak" userId="70d3cfd662c9716c" providerId="LiveId" clId="{1384DCB1-143F-4FA8-A60D-EB2DC8D6E14D}" dt="2024-01-13T21:59:37.209" v="477"/>
          <ac:spMkLst>
            <pc:docMk/>
            <pc:sldMk cId="2639284" sldId="260"/>
            <ac:spMk id="8" creationId="{E0E0CF28-C328-8BCE-2D82-7A0718E76F4B}"/>
          </ac:spMkLst>
        </pc:spChg>
        <pc:spChg chg="add mod">
          <ac:chgData name="Liudmila Sostak" userId="70d3cfd662c9716c" providerId="LiveId" clId="{1384DCB1-143F-4FA8-A60D-EB2DC8D6E14D}" dt="2024-01-14T17:34:29.910" v="769" actId="767"/>
          <ac:spMkLst>
            <pc:docMk/>
            <pc:sldMk cId="2639284" sldId="260"/>
            <ac:spMk id="10" creationId="{A1483524-69CF-2D3D-9D7A-F311681917F4}"/>
          </ac:spMkLst>
        </pc:spChg>
        <pc:spChg chg="add mod">
          <ac:chgData name="Liudmila Sostak" userId="70d3cfd662c9716c" providerId="LiveId" clId="{1384DCB1-143F-4FA8-A60D-EB2DC8D6E14D}" dt="2024-01-14T18:18:36.210" v="1712" actId="20577"/>
          <ac:spMkLst>
            <pc:docMk/>
            <pc:sldMk cId="2639284" sldId="260"/>
            <ac:spMk id="11" creationId="{B39463F3-FD4B-9880-DC47-3CE107AD90F7}"/>
          </ac:spMkLst>
        </pc:spChg>
        <pc:spChg chg="add mod">
          <ac:chgData name="Liudmila Sostak" userId="70d3cfd662c9716c" providerId="LiveId" clId="{1384DCB1-143F-4FA8-A60D-EB2DC8D6E14D}" dt="2024-01-19T20:20:03.431" v="2364" actId="20577"/>
          <ac:spMkLst>
            <pc:docMk/>
            <pc:sldMk cId="2639284" sldId="260"/>
            <ac:spMk id="14" creationId="{5B87FEB1-E94C-381C-F668-16378CCFD771}"/>
          </ac:spMkLst>
        </pc:spChg>
        <pc:spChg chg="add mod">
          <ac:chgData name="Liudmila Sostak" userId="70d3cfd662c9716c" providerId="LiveId" clId="{1384DCB1-143F-4FA8-A60D-EB2DC8D6E14D}" dt="2024-01-14T18:18:33.237" v="1711" actId="20577"/>
          <ac:spMkLst>
            <pc:docMk/>
            <pc:sldMk cId="2639284" sldId="260"/>
            <ac:spMk id="15" creationId="{19C5CE78-FD63-1342-8B49-DB6BC24653BB}"/>
          </ac:spMkLst>
        </pc:spChg>
        <pc:picChg chg="add mod">
          <ac:chgData name="Liudmila Sostak" userId="70d3cfd662c9716c" providerId="LiveId" clId="{1384DCB1-143F-4FA8-A60D-EB2DC8D6E14D}" dt="2024-01-13T21:54:52.873" v="380" actId="1076"/>
          <ac:picMkLst>
            <pc:docMk/>
            <pc:sldMk cId="2639284" sldId="260"/>
            <ac:picMk id="5" creationId="{226C249D-0E7F-A55E-AC91-8E37F92422FC}"/>
          </ac:picMkLst>
        </pc:picChg>
        <pc:picChg chg="add mod">
          <ac:chgData name="Liudmila Sostak" userId="70d3cfd662c9716c" providerId="LiveId" clId="{1384DCB1-143F-4FA8-A60D-EB2DC8D6E14D}" dt="2024-01-13T21:58:18.118" v="464" actId="14100"/>
          <ac:picMkLst>
            <pc:docMk/>
            <pc:sldMk cId="2639284" sldId="260"/>
            <ac:picMk id="6" creationId="{A72525DA-C9AA-9679-4B30-67E9E0F84927}"/>
          </ac:picMkLst>
        </pc:picChg>
        <pc:picChg chg="add mod">
          <ac:chgData name="Liudmila Sostak" userId="70d3cfd662c9716c" providerId="LiveId" clId="{1384DCB1-143F-4FA8-A60D-EB2DC8D6E14D}" dt="2024-01-14T17:32:00.956" v="765" actId="1076"/>
          <ac:picMkLst>
            <pc:docMk/>
            <pc:sldMk cId="2639284" sldId="260"/>
            <ac:picMk id="7" creationId="{9583AD83-2E8F-6DB3-EF5D-03E55057415B}"/>
          </ac:picMkLst>
        </pc:picChg>
        <pc:picChg chg="add del mod">
          <ac:chgData name="Liudmila Sostak" userId="70d3cfd662c9716c" providerId="LiveId" clId="{1384DCB1-143F-4FA8-A60D-EB2DC8D6E14D}" dt="2024-01-13T21:59:11.166" v="466" actId="21"/>
          <ac:picMkLst>
            <pc:docMk/>
            <pc:sldMk cId="2639284" sldId="260"/>
            <ac:picMk id="7" creationId="{9A9EC92C-EBF4-8051-EB3B-AE71C8191B40}"/>
          </ac:picMkLst>
        </pc:picChg>
        <pc:picChg chg="add del mod">
          <ac:chgData name="Liudmila Sostak" userId="70d3cfd662c9716c" providerId="LiveId" clId="{1384DCB1-143F-4FA8-A60D-EB2DC8D6E14D}" dt="2024-01-13T21:59:47.198" v="479" actId="21"/>
          <ac:picMkLst>
            <pc:docMk/>
            <pc:sldMk cId="2639284" sldId="260"/>
            <ac:picMk id="9" creationId="{9A9EC92C-EBF4-8051-EB3B-AE71C8191B40}"/>
          </ac:picMkLst>
        </pc:picChg>
        <pc:picChg chg="add mod">
          <ac:chgData name="Liudmila Sostak" userId="70d3cfd662c9716c" providerId="LiveId" clId="{1384DCB1-143F-4FA8-A60D-EB2DC8D6E14D}" dt="2024-01-14T17:34:40.254" v="773" actId="14100"/>
          <ac:picMkLst>
            <pc:docMk/>
            <pc:sldMk cId="2639284" sldId="260"/>
            <ac:picMk id="9" creationId="{EACA54B9-5F84-2729-F7B8-170C7F251DD0}"/>
          </ac:picMkLst>
        </pc:picChg>
        <pc:picChg chg="add mod">
          <ac:chgData name="Liudmila Sostak" userId="70d3cfd662c9716c" providerId="LiveId" clId="{1384DCB1-143F-4FA8-A60D-EB2DC8D6E14D}" dt="2024-01-14T17:37:54.837" v="795" actId="1076"/>
          <ac:picMkLst>
            <pc:docMk/>
            <pc:sldMk cId="2639284" sldId="260"/>
            <ac:picMk id="13" creationId="{60BEFC9F-2F43-C9F7-FADF-8C9B62A9085D}"/>
          </ac:picMkLst>
        </pc:picChg>
      </pc:sldChg>
      <pc:sldChg chg="addSp delSp modSp new mod modTransition">
        <pc:chgData name="Liudmila Sostak" userId="70d3cfd662c9716c" providerId="LiveId" clId="{1384DCB1-143F-4FA8-A60D-EB2DC8D6E14D}" dt="2024-01-14T18:19:51.400" v="1731"/>
        <pc:sldMkLst>
          <pc:docMk/>
          <pc:sldMk cId="3613354616" sldId="261"/>
        </pc:sldMkLst>
        <pc:spChg chg="mod">
          <ac:chgData name="Liudmila Sostak" userId="70d3cfd662c9716c" providerId="LiveId" clId="{1384DCB1-143F-4FA8-A60D-EB2DC8D6E14D}" dt="2024-01-14T17:46:16.453" v="1014" actId="1076"/>
          <ac:spMkLst>
            <pc:docMk/>
            <pc:sldMk cId="3613354616" sldId="261"/>
            <ac:spMk id="2" creationId="{3D2D9DBB-5C59-C6DC-49D3-58DD466A80B4}"/>
          </ac:spMkLst>
        </pc:spChg>
        <pc:spChg chg="del">
          <ac:chgData name="Liudmila Sostak" userId="70d3cfd662c9716c" providerId="LiveId" clId="{1384DCB1-143F-4FA8-A60D-EB2DC8D6E14D}" dt="2024-01-14T17:46:24.236" v="1015" actId="931"/>
          <ac:spMkLst>
            <pc:docMk/>
            <pc:sldMk cId="3613354616" sldId="261"/>
            <ac:spMk id="3" creationId="{A2E8F91E-FF5C-A359-5320-C8213A179A87}"/>
          </ac:spMkLst>
        </pc:spChg>
        <pc:spChg chg="add mod">
          <ac:chgData name="Liudmila Sostak" userId="70d3cfd662c9716c" providerId="LiveId" clId="{1384DCB1-143F-4FA8-A60D-EB2DC8D6E14D}" dt="2024-01-14T18:18:13.793" v="1705" actId="20577"/>
          <ac:spMkLst>
            <pc:docMk/>
            <pc:sldMk cId="3613354616" sldId="261"/>
            <ac:spMk id="6" creationId="{EEDCD211-6EB9-9858-E332-D9DA1DDF18F6}"/>
          </ac:spMkLst>
        </pc:spChg>
        <pc:spChg chg="add mod">
          <ac:chgData name="Liudmila Sostak" userId="70d3cfd662c9716c" providerId="LiveId" clId="{1384DCB1-143F-4FA8-A60D-EB2DC8D6E14D}" dt="2024-01-14T17:53:09.036" v="1201" actId="1076"/>
          <ac:spMkLst>
            <pc:docMk/>
            <pc:sldMk cId="3613354616" sldId="261"/>
            <ac:spMk id="9" creationId="{38F14C2F-9554-DBBA-B2C7-111EC95C852E}"/>
          </ac:spMkLst>
        </pc:spChg>
        <pc:spChg chg="add mod">
          <ac:chgData name="Liudmila Sostak" userId="70d3cfd662c9716c" providerId="LiveId" clId="{1384DCB1-143F-4FA8-A60D-EB2DC8D6E14D}" dt="2024-01-14T17:53:03.712" v="1200" actId="1076"/>
          <ac:spMkLst>
            <pc:docMk/>
            <pc:sldMk cId="3613354616" sldId="261"/>
            <ac:spMk id="10" creationId="{6145775C-6E5C-1873-740E-5D32F8802978}"/>
          </ac:spMkLst>
        </pc:spChg>
        <pc:spChg chg="add mod">
          <ac:chgData name="Liudmila Sostak" userId="70d3cfd662c9716c" providerId="LiveId" clId="{1384DCB1-143F-4FA8-A60D-EB2DC8D6E14D}" dt="2024-01-14T18:04:24.455" v="1322" actId="20577"/>
          <ac:spMkLst>
            <pc:docMk/>
            <pc:sldMk cId="3613354616" sldId="261"/>
            <ac:spMk id="13" creationId="{C43292D5-DE64-7CC7-DF98-E178BDBF4255}"/>
          </ac:spMkLst>
        </pc:spChg>
        <pc:spChg chg="add mod">
          <ac:chgData name="Liudmila Sostak" userId="70d3cfd662c9716c" providerId="LiveId" clId="{1384DCB1-143F-4FA8-A60D-EB2DC8D6E14D}" dt="2024-01-14T17:57:39.768" v="1280" actId="14100"/>
          <ac:spMkLst>
            <pc:docMk/>
            <pc:sldMk cId="3613354616" sldId="261"/>
            <ac:spMk id="14" creationId="{A113E4B4-7568-54CE-C288-9B596BDD8FCE}"/>
          </ac:spMkLst>
        </pc:spChg>
        <pc:spChg chg="add mod">
          <ac:chgData name="Liudmila Sostak" userId="70d3cfd662c9716c" providerId="LiveId" clId="{1384DCB1-143F-4FA8-A60D-EB2DC8D6E14D}" dt="2024-01-14T17:57:55.778" v="1290" actId="1076"/>
          <ac:spMkLst>
            <pc:docMk/>
            <pc:sldMk cId="3613354616" sldId="261"/>
            <ac:spMk id="15" creationId="{21C59AE9-429F-ED92-5045-9ABF59F02ABA}"/>
          </ac:spMkLst>
        </pc:spChg>
        <pc:spChg chg="add mod">
          <ac:chgData name="Liudmila Sostak" userId="70d3cfd662c9716c" providerId="LiveId" clId="{1384DCB1-143F-4FA8-A60D-EB2DC8D6E14D}" dt="2024-01-14T18:18:10.991" v="1704" actId="20577"/>
          <ac:spMkLst>
            <pc:docMk/>
            <pc:sldMk cId="3613354616" sldId="261"/>
            <ac:spMk id="26" creationId="{143A925E-C909-DCB3-E061-BE79A30C283E}"/>
          </ac:spMkLst>
        </pc:spChg>
        <pc:spChg chg="add mod">
          <ac:chgData name="Liudmila Sostak" userId="70d3cfd662c9716c" providerId="LiveId" clId="{1384DCB1-143F-4FA8-A60D-EB2DC8D6E14D}" dt="2024-01-14T18:18:24.949" v="1707" actId="20577"/>
          <ac:spMkLst>
            <pc:docMk/>
            <pc:sldMk cId="3613354616" sldId="261"/>
            <ac:spMk id="29" creationId="{4CC33AB4-8F95-5AC0-2850-F5D81F22748B}"/>
          </ac:spMkLst>
        </pc:spChg>
        <pc:spChg chg="add mod">
          <ac:chgData name="Liudmila Sostak" userId="70d3cfd662c9716c" providerId="LiveId" clId="{1384DCB1-143F-4FA8-A60D-EB2DC8D6E14D}" dt="2024-01-14T18:18:26.505" v="1708" actId="20577"/>
          <ac:spMkLst>
            <pc:docMk/>
            <pc:sldMk cId="3613354616" sldId="261"/>
            <ac:spMk id="32" creationId="{A0A4B5E3-C318-96B1-C6C9-CC37CC47BF67}"/>
          </ac:spMkLst>
        </pc:spChg>
        <pc:spChg chg="add mod">
          <ac:chgData name="Liudmila Sostak" userId="70d3cfd662c9716c" providerId="LiveId" clId="{1384DCB1-143F-4FA8-A60D-EB2DC8D6E14D}" dt="2024-01-14T18:18:28.448" v="1709" actId="20577"/>
          <ac:spMkLst>
            <pc:docMk/>
            <pc:sldMk cId="3613354616" sldId="261"/>
            <ac:spMk id="35" creationId="{CA247C5D-0BC7-B128-6ECF-61C6FBAC0147}"/>
          </ac:spMkLst>
        </pc:spChg>
        <pc:spChg chg="add mod">
          <ac:chgData name="Liudmila Sostak" userId="70d3cfd662c9716c" providerId="LiveId" clId="{1384DCB1-143F-4FA8-A60D-EB2DC8D6E14D}" dt="2024-01-14T18:18:18.738" v="1706" actId="20577"/>
          <ac:spMkLst>
            <pc:docMk/>
            <pc:sldMk cId="3613354616" sldId="261"/>
            <ac:spMk id="36" creationId="{A7D759A0-C7C1-0EB1-4660-ECB4DC6C1553}"/>
          </ac:spMkLst>
        </pc:spChg>
        <pc:spChg chg="add mod">
          <ac:chgData name="Liudmila Sostak" userId="70d3cfd662c9716c" providerId="LiveId" clId="{1384DCB1-143F-4FA8-A60D-EB2DC8D6E14D}" dt="2024-01-14T18:14:32.131" v="1576" actId="1076"/>
          <ac:spMkLst>
            <pc:docMk/>
            <pc:sldMk cId="3613354616" sldId="261"/>
            <ac:spMk id="37" creationId="{8112AEDB-648D-9361-0144-5CBA9467732A}"/>
          </ac:spMkLst>
        </pc:spChg>
        <pc:spChg chg="add mod">
          <ac:chgData name="Liudmila Sostak" userId="70d3cfd662c9716c" providerId="LiveId" clId="{1384DCB1-143F-4FA8-A60D-EB2DC8D6E14D}" dt="2024-01-14T18:18:09.856" v="1703" actId="20577"/>
          <ac:spMkLst>
            <pc:docMk/>
            <pc:sldMk cId="3613354616" sldId="261"/>
            <ac:spMk id="40" creationId="{E19B3965-FD94-6B18-824A-309BA046D043}"/>
          </ac:spMkLst>
        </pc:spChg>
        <pc:spChg chg="add mod">
          <ac:chgData name="Liudmila Sostak" userId="70d3cfd662c9716c" providerId="LiveId" clId="{1384DCB1-143F-4FA8-A60D-EB2DC8D6E14D}" dt="2024-01-14T18:19:27.699" v="1723" actId="1076"/>
          <ac:spMkLst>
            <pc:docMk/>
            <pc:sldMk cId="3613354616" sldId="261"/>
            <ac:spMk id="45" creationId="{16D38AC8-663A-C9A5-7DC9-07D5AC732DE3}"/>
          </ac:spMkLst>
        </pc:spChg>
        <pc:spChg chg="add mod">
          <ac:chgData name="Liudmila Sostak" userId="70d3cfd662c9716c" providerId="LiveId" clId="{1384DCB1-143F-4FA8-A60D-EB2DC8D6E14D}" dt="2024-01-14T18:18:06.634" v="1702" actId="20577"/>
          <ac:spMkLst>
            <pc:docMk/>
            <pc:sldMk cId="3613354616" sldId="261"/>
            <ac:spMk id="46" creationId="{B07C752B-AFCB-73EF-9953-A7A430C71A12}"/>
          </ac:spMkLst>
        </pc:spChg>
        <pc:picChg chg="add mod">
          <ac:chgData name="Liudmila Sostak" userId="70d3cfd662c9716c" providerId="LiveId" clId="{1384DCB1-143F-4FA8-A60D-EB2DC8D6E14D}" dt="2024-01-14T17:52:29.444" v="1185" actId="1076"/>
          <ac:picMkLst>
            <pc:docMk/>
            <pc:sldMk cId="3613354616" sldId="261"/>
            <ac:picMk id="5" creationId="{750746CA-1F95-C3B0-A190-827744D3C392}"/>
          </ac:picMkLst>
        </pc:picChg>
        <pc:picChg chg="add mod">
          <ac:chgData name="Liudmila Sostak" userId="70d3cfd662c9716c" providerId="LiveId" clId="{1384DCB1-143F-4FA8-A60D-EB2DC8D6E14D}" dt="2024-01-14T17:52:47.462" v="1190" actId="1076"/>
          <ac:picMkLst>
            <pc:docMk/>
            <pc:sldMk cId="3613354616" sldId="261"/>
            <ac:picMk id="8" creationId="{32A37612-9934-0A02-4DE1-B7F39BE3EBA8}"/>
          </ac:picMkLst>
        </pc:picChg>
        <pc:picChg chg="add mod">
          <ac:chgData name="Liudmila Sostak" userId="70d3cfd662c9716c" providerId="LiveId" clId="{1384DCB1-143F-4FA8-A60D-EB2DC8D6E14D}" dt="2024-01-14T17:57:10.328" v="1273" actId="1076"/>
          <ac:picMkLst>
            <pc:docMk/>
            <pc:sldMk cId="3613354616" sldId="261"/>
            <ac:picMk id="12" creationId="{998F02B5-4B1B-1CE5-2A19-7440168227D9}"/>
          </ac:picMkLst>
        </pc:picChg>
        <pc:picChg chg="add mod">
          <ac:chgData name="Liudmila Sostak" userId="70d3cfd662c9716c" providerId="LiveId" clId="{1384DCB1-143F-4FA8-A60D-EB2DC8D6E14D}" dt="2024-01-14T18:02:51.995" v="1318" actId="1076"/>
          <ac:picMkLst>
            <pc:docMk/>
            <pc:sldMk cId="3613354616" sldId="261"/>
            <ac:picMk id="17" creationId="{0DD0CA15-3BEE-466E-8120-B20E742370FE}"/>
          </ac:picMkLst>
        </pc:picChg>
        <pc:picChg chg="add mod">
          <ac:chgData name="Liudmila Sostak" userId="70d3cfd662c9716c" providerId="LiveId" clId="{1384DCB1-143F-4FA8-A60D-EB2DC8D6E14D}" dt="2024-01-14T18:02:45.972" v="1314" actId="1076"/>
          <ac:picMkLst>
            <pc:docMk/>
            <pc:sldMk cId="3613354616" sldId="261"/>
            <ac:picMk id="19" creationId="{BEB047FE-03B7-AEB8-6C6F-B23DDF771ECA}"/>
          </ac:picMkLst>
        </pc:picChg>
        <pc:picChg chg="add mod">
          <ac:chgData name="Liudmila Sostak" userId="70d3cfd662c9716c" providerId="LiveId" clId="{1384DCB1-143F-4FA8-A60D-EB2DC8D6E14D}" dt="2024-01-14T18:03:11.523" v="1320" actId="1076"/>
          <ac:picMkLst>
            <pc:docMk/>
            <pc:sldMk cId="3613354616" sldId="261"/>
            <ac:picMk id="21" creationId="{0386C02D-4DD2-0353-1306-E52B480FB49C}"/>
          </ac:picMkLst>
        </pc:picChg>
        <pc:picChg chg="add mod">
          <ac:chgData name="Liudmila Sostak" userId="70d3cfd662c9716c" providerId="LiveId" clId="{1384DCB1-143F-4FA8-A60D-EB2DC8D6E14D}" dt="2024-01-14T18:05:28.211" v="1327" actId="1076"/>
          <ac:picMkLst>
            <pc:docMk/>
            <pc:sldMk cId="3613354616" sldId="261"/>
            <ac:picMk id="23" creationId="{FA7EDA71-258B-142F-E482-B31E6FAA4794}"/>
          </ac:picMkLst>
        </pc:picChg>
        <pc:picChg chg="add mod">
          <ac:chgData name="Liudmila Sostak" userId="70d3cfd662c9716c" providerId="LiveId" clId="{1384DCB1-143F-4FA8-A60D-EB2DC8D6E14D}" dt="2024-01-14T18:07:29.952" v="1330" actId="1076"/>
          <ac:picMkLst>
            <pc:docMk/>
            <pc:sldMk cId="3613354616" sldId="261"/>
            <ac:picMk id="25" creationId="{6FBC947A-F10A-635A-1BC2-21FA4A7D4538}"/>
          </ac:picMkLst>
        </pc:picChg>
        <pc:picChg chg="add mod">
          <ac:chgData name="Liudmila Sostak" userId="70d3cfd662c9716c" providerId="LiveId" clId="{1384DCB1-143F-4FA8-A60D-EB2DC8D6E14D}" dt="2024-01-14T18:09:25.584" v="1379" actId="1076"/>
          <ac:picMkLst>
            <pc:docMk/>
            <pc:sldMk cId="3613354616" sldId="261"/>
            <ac:picMk id="28" creationId="{1274F6F7-A0A7-4ACF-8EF5-90DC3DC4719A}"/>
          </ac:picMkLst>
        </pc:picChg>
        <pc:picChg chg="add mod">
          <ac:chgData name="Liudmila Sostak" userId="70d3cfd662c9716c" providerId="LiveId" clId="{1384DCB1-143F-4FA8-A60D-EB2DC8D6E14D}" dt="2024-01-14T18:12:36.327" v="1445" actId="1076"/>
          <ac:picMkLst>
            <pc:docMk/>
            <pc:sldMk cId="3613354616" sldId="261"/>
            <ac:picMk id="31" creationId="{892FB743-FCA7-84CE-DE37-357BF0CF4F67}"/>
          </ac:picMkLst>
        </pc:picChg>
        <pc:picChg chg="add mod">
          <ac:chgData name="Liudmila Sostak" userId="70d3cfd662c9716c" providerId="LiveId" clId="{1384DCB1-143F-4FA8-A60D-EB2DC8D6E14D}" dt="2024-01-14T18:12:54.541" v="1451" actId="1076"/>
          <ac:picMkLst>
            <pc:docMk/>
            <pc:sldMk cId="3613354616" sldId="261"/>
            <ac:picMk id="34" creationId="{435F50F3-9887-32EB-F6F9-A98C2BDFE5EB}"/>
          </ac:picMkLst>
        </pc:picChg>
        <pc:picChg chg="add mod">
          <ac:chgData name="Liudmila Sostak" userId="70d3cfd662c9716c" providerId="LiveId" clId="{1384DCB1-143F-4FA8-A60D-EB2DC8D6E14D}" dt="2024-01-14T18:15:34.057" v="1579" actId="1076"/>
          <ac:picMkLst>
            <pc:docMk/>
            <pc:sldMk cId="3613354616" sldId="261"/>
            <ac:picMk id="39" creationId="{48E2879C-3CED-1B72-16B4-13626EA6C85C}"/>
          </ac:picMkLst>
        </pc:picChg>
        <pc:picChg chg="add mod">
          <ac:chgData name="Liudmila Sostak" userId="70d3cfd662c9716c" providerId="LiveId" clId="{1384DCB1-143F-4FA8-A60D-EB2DC8D6E14D}" dt="2024-01-14T18:19:23.926" v="1722" actId="1076"/>
          <ac:picMkLst>
            <pc:docMk/>
            <pc:sldMk cId="3613354616" sldId="261"/>
            <ac:picMk id="42" creationId="{7ADE3A7C-E6A5-4CE0-3B01-E32983EDF31F}"/>
          </ac:picMkLst>
        </pc:picChg>
        <pc:picChg chg="add mod">
          <ac:chgData name="Liudmila Sostak" userId="70d3cfd662c9716c" providerId="LiveId" clId="{1384DCB1-143F-4FA8-A60D-EB2DC8D6E14D}" dt="2024-01-14T18:17:18.866" v="1634" actId="1076"/>
          <ac:picMkLst>
            <pc:docMk/>
            <pc:sldMk cId="3613354616" sldId="261"/>
            <ac:picMk id="44" creationId="{195E9EC0-30A3-C781-B675-A33E6FF7F8E2}"/>
          </ac:picMkLst>
        </pc:picChg>
        <pc:picChg chg="add mod">
          <ac:chgData name="Liudmila Sostak" userId="70d3cfd662c9716c" providerId="LiveId" clId="{1384DCB1-143F-4FA8-A60D-EB2DC8D6E14D}" dt="2024-01-14T18:19:46.771" v="1730" actId="1076"/>
          <ac:picMkLst>
            <pc:docMk/>
            <pc:sldMk cId="3613354616" sldId="261"/>
            <ac:picMk id="48" creationId="{271EEBD5-5185-D622-B3A8-BB8005A0B338}"/>
          </ac:picMkLst>
        </pc:picChg>
      </pc:sldChg>
      <pc:sldChg chg="addSp delSp modSp new mod modTransition">
        <pc:chgData name="Liudmila Sostak" userId="70d3cfd662c9716c" providerId="LiveId" clId="{1384DCB1-143F-4FA8-A60D-EB2DC8D6E14D}" dt="2024-01-14T19:03:52.529" v="2306" actId="20577"/>
        <pc:sldMkLst>
          <pc:docMk/>
          <pc:sldMk cId="2109211797" sldId="262"/>
        </pc:sldMkLst>
        <pc:spChg chg="mod">
          <ac:chgData name="Liudmila Sostak" userId="70d3cfd662c9716c" providerId="LiveId" clId="{1384DCB1-143F-4FA8-A60D-EB2DC8D6E14D}" dt="2024-01-14T18:29:50.644" v="1763" actId="1076"/>
          <ac:spMkLst>
            <pc:docMk/>
            <pc:sldMk cId="2109211797" sldId="262"/>
            <ac:spMk id="2" creationId="{4CFD50D9-BE75-7564-4436-CFC1D205D4B0}"/>
          </ac:spMkLst>
        </pc:spChg>
        <pc:spChg chg="mod">
          <ac:chgData name="Liudmila Sostak" userId="70d3cfd662c9716c" providerId="LiveId" clId="{1384DCB1-143F-4FA8-A60D-EB2DC8D6E14D}" dt="2024-01-14T19:03:44.865" v="2304" actId="20577"/>
          <ac:spMkLst>
            <pc:docMk/>
            <pc:sldMk cId="2109211797" sldId="262"/>
            <ac:spMk id="3" creationId="{628432E4-8DF5-E752-CF44-116D25051A80}"/>
          </ac:spMkLst>
        </pc:spChg>
        <pc:spChg chg="add mod">
          <ac:chgData name="Liudmila Sostak" userId="70d3cfd662c9716c" providerId="LiveId" clId="{1384DCB1-143F-4FA8-A60D-EB2DC8D6E14D}" dt="2024-01-14T19:03:43.359" v="2303" actId="20577"/>
          <ac:spMkLst>
            <pc:docMk/>
            <pc:sldMk cId="2109211797" sldId="262"/>
            <ac:spMk id="4" creationId="{4491AAFB-0FF6-93FD-A622-977854935C16}"/>
          </ac:spMkLst>
        </pc:spChg>
        <pc:spChg chg="add del mod">
          <ac:chgData name="Liudmila Sostak" userId="70d3cfd662c9716c" providerId="LiveId" clId="{1384DCB1-143F-4FA8-A60D-EB2DC8D6E14D}" dt="2024-01-14T18:44:16.872" v="1995"/>
          <ac:spMkLst>
            <pc:docMk/>
            <pc:sldMk cId="2109211797" sldId="262"/>
            <ac:spMk id="5" creationId="{688D5B00-0374-88A8-E6A1-B37EA2417B08}"/>
          </ac:spMkLst>
        </pc:spChg>
        <pc:spChg chg="add mod">
          <ac:chgData name="Liudmila Sostak" userId="70d3cfd662c9716c" providerId="LiveId" clId="{1384DCB1-143F-4FA8-A60D-EB2DC8D6E14D}" dt="2024-01-14T18:45:02.100" v="2021" actId="1076"/>
          <ac:spMkLst>
            <pc:docMk/>
            <pc:sldMk cId="2109211797" sldId="262"/>
            <ac:spMk id="12" creationId="{978AE96E-0586-7036-A06A-347180A7CA47}"/>
          </ac:spMkLst>
        </pc:spChg>
        <pc:spChg chg="add mod">
          <ac:chgData name="Liudmila Sostak" userId="70d3cfd662c9716c" providerId="LiveId" clId="{1384DCB1-143F-4FA8-A60D-EB2DC8D6E14D}" dt="2024-01-14T18:45:19.174" v="2035" actId="1076"/>
          <ac:spMkLst>
            <pc:docMk/>
            <pc:sldMk cId="2109211797" sldId="262"/>
            <ac:spMk id="13" creationId="{76494565-7438-933B-937B-803485886341}"/>
          </ac:spMkLst>
        </pc:spChg>
        <pc:spChg chg="add mod">
          <ac:chgData name="Liudmila Sostak" userId="70d3cfd662c9716c" providerId="LiveId" clId="{1384DCB1-143F-4FA8-A60D-EB2DC8D6E14D}" dt="2024-01-14T19:03:52.529" v="2306" actId="20577"/>
          <ac:spMkLst>
            <pc:docMk/>
            <pc:sldMk cId="2109211797" sldId="262"/>
            <ac:spMk id="16" creationId="{8108DD29-9431-7B17-13CD-E603922B9A37}"/>
          </ac:spMkLst>
        </pc:spChg>
        <pc:spChg chg="add mod">
          <ac:chgData name="Liudmila Sostak" userId="70d3cfd662c9716c" providerId="LiveId" clId="{1384DCB1-143F-4FA8-A60D-EB2DC8D6E14D}" dt="2024-01-14T18:55:01.269" v="2221" actId="1076"/>
          <ac:spMkLst>
            <pc:docMk/>
            <pc:sldMk cId="2109211797" sldId="262"/>
            <ac:spMk id="25" creationId="{6CF88D12-E150-4A8C-A965-94C9C2F594E0}"/>
          </ac:spMkLst>
        </pc:spChg>
        <pc:spChg chg="add mod">
          <ac:chgData name="Liudmila Sostak" userId="70d3cfd662c9716c" providerId="LiveId" clId="{1384DCB1-143F-4FA8-A60D-EB2DC8D6E14D}" dt="2024-01-14T19:03:41.901" v="2302" actId="20577"/>
          <ac:spMkLst>
            <pc:docMk/>
            <pc:sldMk cId="2109211797" sldId="262"/>
            <ac:spMk id="26" creationId="{F415C39F-E198-83B2-D52C-2B83C1B4FF3D}"/>
          </ac:spMkLst>
        </pc:spChg>
        <pc:picChg chg="add mod">
          <ac:chgData name="Liudmila Sostak" userId="70d3cfd662c9716c" providerId="LiveId" clId="{1384DCB1-143F-4FA8-A60D-EB2DC8D6E14D}" dt="2024-01-14T18:44:15.308" v="1993" actId="1076"/>
          <ac:picMkLst>
            <pc:docMk/>
            <pc:sldMk cId="2109211797" sldId="262"/>
            <ac:picMk id="7" creationId="{438869C9-7E01-5561-2201-E76DB6F2D257}"/>
          </ac:picMkLst>
        </pc:picChg>
        <pc:picChg chg="add del">
          <ac:chgData name="Liudmila Sostak" userId="70d3cfd662c9716c" providerId="LiveId" clId="{1384DCB1-143F-4FA8-A60D-EB2DC8D6E14D}" dt="2024-01-14T18:44:20.385" v="1997" actId="21"/>
          <ac:picMkLst>
            <pc:docMk/>
            <pc:sldMk cId="2109211797" sldId="262"/>
            <ac:picMk id="9" creationId="{9BBD7832-D578-DAD0-D42C-40C7C21DA4F2}"/>
          </ac:picMkLst>
        </pc:picChg>
        <pc:picChg chg="add mod">
          <ac:chgData name="Liudmila Sostak" userId="70d3cfd662c9716c" providerId="LiveId" clId="{1384DCB1-143F-4FA8-A60D-EB2DC8D6E14D}" dt="2024-01-14T18:44:44.344" v="2005" actId="1076"/>
          <ac:picMkLst>
            <pc:docMk/>
            <pc:sldMk cId="2109211797" sldId="262"/>
            <ac:picMk id="11" creationId="{44B5134C-2ABC-CB91-6FF1-5DBD53EC3B59}"/>
          </ac:picMkLst>
        </pc:picChg>
        <pc:picChg chg="add mod">
          <ac:chgData name="Liudmila Sostak" userId="70d3cfd662c9716c" providerId="LiveId" clId="{1384DCB1-143F-4FA8-A60D-EB2DC8D6E14D}" dt="2024-01-14T18:48:20.939" v="2106" actId="1076"/>
          <ac:picMkLst>
            <pc:docMk/>
            <pc:sldMk cId="2109211797" sldId="262"/>
            <ac:picMk id="15" creationId="{B716B192-FFD8-1157-9021-5BAA3458879E}"/>
          </ac:picMkLst>
        </pc:picChg>
        <pc:picChg chg="add mod">
          <ac:chgData name="Liudmila Sostak" userId="70d3cfd662c9716c" providerId="LiveId" clId="{1384DCB1-143F-4FA8-A60D-EB2DC8D6E14D}" dt="2024-01-14T18:47:57.777" v="2097" actId="1076"/>
          <ac:picMkLst>
            <pc:docMk/>
            <pc:sldMk cId="2109211797" sldId="262"/>
            <ac:picMk id="18" creationId="{2F783A78-EECD-34D6-2A7D-E237A577EACE}"/>
          </ac:picMkLst>
        </pc:picChg>
        <pc:picChg chg="add mod">
          <ac:chgData name="Liudmila Sostak" userId="70d3cfd662c9716c" providerId="LiveId" clId="{1384DCB1-143F-4FA8-A60D-EB2DC8D6E14D}" dt="2024-01-14T18:48:23.861" v="2107" actId="1076"/>
          <ac:picMkLst>
            <pc:docMk/>
            <pc:sldMk cId="2109211797" sldId="262"/>
            <ac:picMk id="20" creationId="{381FBA94-1681-D665-EF9D-A1C9B3C848FF}"/>
          </ac:picMkLst>
        </pc:picChg>
        <pc:picChg chg="add mod">
          <ac:chgData name="Liudmila Sostak" userId="70d3cfd662c9716c" providerId="LiveId" clId="{1384DCB1-143F-4FA8-A60D-EB2DC8D6E14D}" dt="2024-01-14T18:54:58.238" v="2220" actId="1076"/>
          <ac:picMkLst>
            <pc:docMk/>
            <pc:sldMk cId="2109211797" sldId="262"/>
            <ac:picMk id="22" creationId="{49F564E4-DF7B-3036-FDC3-4073A26E3101}"/>
          </ac:picMkLst>
        </pc:picChg>
        <pc:picChg chg="add mod">
          <ac:chgData name="Liudmila Sostak" userId="70d3cfd662c9716c" providerId="LiveId" clId="{1384DCB1-143F-4FA8-A60D-EB2DC8D6E14D}" dt="2024-01-14T18:54:58.238" v="2220" actId="1076"/>
          <ac:picMkLst>
            <pc:docMk/>
            <pc:sldMk cId="2109211797" sldId="262"/>
            <ac:picMk id="24" creationId="{468C85DF-DA6F-4A1E-9FED-DD5FAC9BFE40}"/>
          </ac:picMkLst>
        </pc:picChg>
        <pc:picChg chg="add mod">
          <ac:chgData name="Liudmila Sostak" userId="70d3cfd662c9716c" providerId="LiveId" clId="{1384DCB1-143F-4FA8-A60D-EB2DC8D6E14D}" dt="2024-01-14T18:55:28.385" v="2228" actId="1076"/>
          <ac:picMkLst>
            <pc:docMk/>
            <pc:sldMk cId="2109211797" sldId="262"/>
            <ac:picMk id="28" creationId="{05B2F256-019D-6023-9A48-ACC24A548793}"/>
          </ac:picMkLst>
        </pc:picChg>
      </pc:sldChg>
      <pc:sldChg chg="addSp delSp modSp new mod">
        <pc:chgData name="Liudmila Sostak" userId="70d3cfd662c9716c" providerId="LiveId" clId="{1384DCB1-143F-4FA8-A60D-EB2DC8D6E14D}" dt="2024-01-19T20:22:45.224" v="2374" actId="20577"/>
        <pc:sldMkLst>
          <pc:docMk/>
          <pc:sldMk cId="3966475580" sldId="263"/>
        </pc:sldMkLst>
        <pc:spChg chg="mod">
          <ac:chgData name="Liudmila Sostak" userId="70d3cfd662c9716c" providerId="LiveId" clId="{1384DCB1-143F-4FA8-A60D-EB2DC8D6E14D}" dt="2024-01-14T19:00:45.550" v="2248" actId="20577"/>
          <ac:spMkLst>
            <pc:docMk/>
            <pc:sldMk cId="3966475580" sldId="263"/>
            <ac:spMk id="2" creationId="{A5FED2AC-FB63-9FF8-31E7-4F8935151180}"/>
          </ac:spMkLst>
        </pc:spChg>
        <pc:spChg chg="del">
          <ac:chgData name="Liudmila Sostak" userId="70d3cfd662c9716c" providerId="LiveId" clId="{1384DCB1-143F-4FA8-A60D-EB2DC8D6E14D}" dt="2024-01-14T19:03:07.567" v="2266" actId="931"/>
          <ac:spMkLst>
            <pc:docMk/>
            <pc:sldMk cId="3966475580" sldId="263"/>
            <ac:spMk id="3" creationId="{C77F1189-2D7F-3CF4-9068-4997E22D27CD}"/>
          </ac:spMkLst>
        </pc:spChg>
        <pc:spChg chg="add mod">
          <ac:chgData name="Liudmila Sostak" userId="70d3cfd662c9716c" providerId="LiveId" clId="{1384DCB1-143F-4FA8-A60D-EB2DC8D6E14D}" dt="2024-01-19T20:22:45.224" v="2374" actId="20577"/>
          <ac:spMkLst>
            <pc:docMk/>
            <pc:sldMk cId="3966475580" sldId="263"/>
            <ac:spMk id="8" creationId="{1B0BCA97-339E-3DBF-9DCD-0A9852ECE9B2}"/>
          </ac:spMkLst>
        </pc:spChg>
        <pc:picChg chg="add mod">
          <ac:chgData name="Liudmila Sostak" userId="70d3cfd662c9716c" providerId="LiveId" clId="{1384DCB1-143F-4FA8-A60D-EB2DC8D6E14D}" dt="2024-01-14T19:03:13.977" v="2270" actId="1076"/>
          <ac:picMkLst>
            <pc:docMk/>
            <pc:sldMk cId="3966475580" sldId="263"/>
            <ac:picMk id="5" creationId="{741241F5-09F2-BA04-594A-CDF0D5CFD7E3}"/>
          </ac:picMkLst>
        </pc:picChg>
        <pc:picChg chg="add mod">
          <ac:chgData name="Liudmila Sostak" userId="70d3cfd662c9716c" providerId="LiveId" clId="{1384DCB1-143F-4FA8-A60D-EB2DC8D6E14D}" dt="2024-01-14T19:03:22.545" v="2274" actId="1076"/>
          <ac:picMkLst>
            <pc:docMk/>
            <pc:sldMk cId="3966475580" sldId="263"/>
            <ac:picMk id="7" creationId="{8E23370E-341F-C1C4-A375-4DB56B5789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6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1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5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8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1" r:id="rId4"/>
    <p:sldLayoutId id="2147483702" r:id="rId5"/>
    <p:sldLayoutId id="2147483707" r:id="rId6"/>
    <p:sldLayoutId id="2147483703" r:id="rId7"/>
    <p:sldLayoutId id="2147483704" r:id="rId8"/>
    <p:sldLayoutId id="2147483705" r:id="rId9"/>
    <p:sldLayoutId id="2147483706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32585-86CA-4980-FFBC-177A256F5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870" y="749595"/>
            <a:ext cx="5645888" cy="3902149"/>
          </a:xfrm>
        </p:spPr>
        <p:txBody>
          <a:bodyPr anchor="t">
            <a:normAutofit/>
          </a:bodyPr>
          <a:lstStyle/>
          <a:p>
            <a:pPr algn="l"/>
            <a:r>
              <a:rPr lang="en-IE" dirty="0"/>
              <a:t>Tunisia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CD9B4-E51A-6B06-D080-3B5EF70F5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870" y="4651745"/>
            <a:ext cx="4890977" cy="999460"/>
          </a:xfrm>
        </p:spPr>
        <p:txBody>
          <a:bodyPr anchor="b">
            <a:normAutofit/>
          </a:bodyPr>
          <a:lstStyle/>
          <a:p>
            <a:pPr algn="l"/>
            <a:r>
              <a:rPr lang="en-IE" dirty="0" err="1"/>
              <a:t>Facts,history</a:t>
            </a:r>
            <a:r>
              <a:rPr lang="en-IE" dirty="0"/>
              <a:t> and more</a:t>
            </a:r>
          </a:p>
        </p:txBody>
      </p:sp>
      <p:pic>
        <p:nvPicPr>
          <p:cNvPr id="4" name="Picture 3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FF267E37-527A-EB00-C6C6-87CD4A3E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21959" b="-3"/>
          <a:stretch/>
        </p:blipFill>
        <p:spPr>
          <a:xfrm>
            <a:off x="5253645" y="0"/>
            <a:ext cx="693835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B85FD8-BBF6-89C6-D5E5-DF51A2DE075E}"/>
              </a:ext>
            </a:extLst>
          </p:cNvPr>
          <p:cNvSpPr txBox="1"/>
          <p:nvPr/>
        </p:nvSpPr>
        <p:spPr>
          <a:xfrm>
            <a:off x="0" y="650499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Made by Nick (:</a:t>
            </a:r>
          </a:p>
        </p:txBody>
      </p:sp>
    </p:spTree>
    <p:extLst>
      <p:ext uri="{BB962C8B-B14F-4D97-AF65-F5344CB8AC3E}">
        <p14:creationId xmlns:p14="http://schemas.microsoft.com/office/powerpoint/2010/main" val="1055403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DCEAB-4215-B0A9-9F91-D1959076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4" y="2539093"/>
            <a:ext cx="5741436" cy="947056"/>
          </a:xfrm>
        </p:spPr>
        <p:txBody>
          <a:bodyPr>
            <a:normAutofit fontScale="90000"/>
          </a:bodyPr>
          <a:lstStyle/>
          <a:p>
            <a:r>
              <a:rPr lang="en-IE" dirty="0"/>
              <a:t>Tunisia is located in the north of Africa and borders </a:t>
            </a:r>
            <a:r>
              <a:rPr lang="en-GB" dirty="0"/>
              <a:t>Algeria to the west and southwest, Libya to the southeast, and the Mediterranean Sea to the north and east.</a:t>
            </a:r>
            <a:endParaRPr lang="en-IE" dirty="0"/>
          </a:p>
        </p:txBody>
      </p:sp>
      <p:pic>
        <p:nvPicPr>
          <p:cNvPr id="7" name="Content Placeholder 6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B08CBCB5-6DFF-25AD-19E4-BA028064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35" y="5568043"/>
            <a:ext cx="2012817" cy="1148443"/>
          </a:xfr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3E304C-E30C-B031-1954-49C7ED6E1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07531" y="0"/>
            <a:ext cx="528446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4DEC-DCD5-7A52-A5ED-353141B3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257"/>
            <a:ext cx="9152164" cy="1371600"/>
          </a:xfrm>
        </p:spPr>
        <p:txBody>
          <a:bodyPr>
            <a:normAutofit fontScale="90000"/>
          </a:bodyPr>
          <a:lstStyle/>
          <a:p>
            <a:r>
              <a:rPr lang="en-IE" dirty="0"/>
              <a:t>Allot of people ask Why does the flag of Tunisia look the same as turkeys?</a:t>
            </a:r>
          </a:p>
        </p:txBody>
      </p:sp>
      <p:pic>
        <p:nvPicPr>
          <p:cNvPr id="5" name="Content Placeholder 4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EA96E573-2E2D-3543-9D59-FE7785A0E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7" y="3300741"/>
            <a:ext cx="4024630" cy="227546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531468-E477-F22B-3219-12FB0EB2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879" y="1976922"/>
            <a:ext cx="2010021" cy="1514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BA46C-5900-4897-7CD2-D72676EC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8478" y="1832382"/>
            <a:ext cx="2149692" cy="165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EF052-54FD-DC6B-0965-84A03E05D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717" y="3429000"/>
            <a:ext cx="3419416" cy="22754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5F56352-7725-4FC5-4DEB-47485DC49B5D}"/>
              </a:ext>
            </a:extLst>
          </p:cNvPr>
          <p:cNvSpPr txBox="1"/>
          <p:nvPr/>
        </p:nvSpPr>
        <p:spPr>
          <a:xfrm>
            <a:off x="4237265" y="2287057"/>
            <a:ext cx="120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You copied  me!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3ED41C-91BF-93EC-C12E-BAB0D288B965}"/>
              </a:ext>
            </a:extLst>
          </p:cNvPr>
          <p:cNvSpPr txBox="1"/>
          <p:nvPr/>
        </p:nvSpPr>
        <p:spPr>
          <a:xfrm rot="10494561" flipV="1">
            <a:off x="6777042" y="2111530"/>
            <a:ext cx="132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No you did!</a:t>
            </a:r>
          </a:p>
        </p:txBody>
      </p:sp>
      <p:pic>
        <p:nvPicPr>
          <p:cNvPr id="35" name="Picture 34" descr="A person with a face paint&#10;&#10;Description automatically generated">
            <a:extLst>
              <a:ext uri="{FF2B5EF4-FFF2-40B4-BE49-F238E27FC236}">
                <a16:creationId xmlns:a16="http://schemas.microsoft.com/office/drawing/2014/main" id="{FFF20C68-7C07-2E82-2D48-574145980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419" y="2596242"/>
            <a:ext cx="542925" cy="547405"/>
          </a:xfrm>
          <a:prstGeom prst="rect">
            <a:avLst/>
          </a:prstGeom>
        </p:spPr>
      </p:pic>
      <p:pic>
        <p:nvPicPr>
          <p:cNvPr id="37" name="Picture 36" descr="A person with a face paint&#10;&#10;Description automatically generated">
            <a:extLst>
              <a:ext uri="{FF2B5EF4-FFF2-40B4-BE49-F238E27FC236}">
                <a16:creationId xmlns:a16="http://schemas.microsoft.com/office/drawing/2014/main" id="{BA1EA9C6-6694-3B7D-810D-929EAF13C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56" y="2416629"/>
            <a:ext cx="555173" cy="5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4DEC-DCD5-7A52-A5ED-353141B3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257"/>
            <a:ext cx="7437664" cy="1371600"/>
          </a:xfrm>
        </p:spPr>
        <p:txBody>
          <a:bodyPr>
            <a:normAutofit fontScale="90000"/>
          </a:bodyPr>
          <a:lstStyle/>
          <a:p>
            <a:r>
              <a:rPr lang="en-IE" dirty="0"/>
              <a:t>Answer: Because its based on the Turkish flag.</a:t>
            </a:r>
          </a:p>
        </p:txBody>
      </p:sp>
      <p:pic>
        <p:nvPicPr>
          <p:cNvPr id="5" name="Content Placeholder 4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EA96E573-2E2D-3543-9D59-FE7785A0E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7" y="3300741"/>
            <a:ext cx="4024630" cy="227546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531468-E477-F22B-3219-12FB0EB2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832" y="1976922"/>
            <a:ext cx="2010021" cy="1514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BA46C-5900-4897-7CD2-D72676EC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7626" y="1929708"/>
            <a:ext cx="2149692" cy="165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EF052-54FD-DC6B-0965-84A03E05D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717" y="3429000"/>
            <a:ext cx="3419416" cy="22754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5F56352-7725-4FC5-4DEB-47485DC49B5D}"/>
              </a:ext>
            </a:extLst>
          </p:cNvPr>
          <p:cNvSpPr txBox="1"/>
          <p:nvPr/>
        </p:nvSpPr>
        <p:spPr>
          <a:xfrm flipH="1">
            <a:off x="6567493" y="2490526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ym typeface="Wingdings" panose="05000000000000000000" pitchFamily="2" charset="2"/>
            </a:endParaRPr>
          </a:p>
          <a:p>
            <a:endParaRPr lang="en-I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3ED41C-91BF-93EC-C12E-BAB0D288B965}"/>
              </a:ext>
            </a:extLst>
          </p:cNvPr>
          <p:cNvSpPr txBox="1"/>
          <p:nvPr/>
        </p:nvSpPr>
        <p:spPr>
          <a:xfrm rot="10494561" flipV="1">
            <a:off x="6978094" y="2234600"/>
            <a:ext cx="143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Get your own ideas!</a:t>
            </a:r>
          </a:p>
        </p:txBody>
      </p:sp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F7ED7A3-7B9A-1D16-30A8-489ED75D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06" y="2237456"/>
            <a:ext cx="783637" cy="807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184AAD-A564-B979-E9CC-65C1D6A6DC2D}"/>
              </a:ext>
            </a:extLst>
          </p:cNvPr>
          <p:cNvSpPr txBox="1"/>
          <p:nvPr/>
        </p:nvSpPr>
        <p:spPr>
          <a:xfrm>
            <a:off x="285750" y="649877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Tunisian flag was created in 1827.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916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C98E2-49E9-430E-6F94-09A55F84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5" y="1"/>
            <a:ext cx="11989837" cy="2182610"/>
          </a:xfrm>
        </p:spPr>
        <p:txBody>
          <a:bodyPr>
            <a:normAutofit/>
          </a:bodyPr>
          <a:lstStyle/>
          <a:p>
            <a:r>
              <a:rPr lang="en-GB" dirty="0"/>
              <a:t>The president of Tunisia is </a:t>
            </a:r>
            <a:r>
              <a:rPr lang="en-GB" dirty="0" err="1"/>
              <a:t>kais</a:t>
            </a:r>
            <a:r>
              <a:rPr lang="en-GB" dirty="0"/>
              <a:t> </a:t>
            </a:r>
            <a:r>
              <a:rPr lang="en-GB" dirty="0" err="1"/>
              <a:t>saied</a:t>
            </a:r>
            <a:r>
              <a:rPr lang="en-GB" dirty="0"/>
              <a:t> he was born on February 22, 1958 (age 65 years), at Tunis, Tunisia</a:t>
            </a:r>
            <a:endParaRPr lang="en-IE" dirty="0"/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226C249D-0E7F-A55E-AC91-8E37F9242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4" y="4249652"/>
            <a:ext cx="2354923" cy="218261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525DA-C9AA-9679-4B30-67E9E0F8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496" y="5705474"/>
            <a:ext cx="1811830" cy="1078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C1053-4F6E-49B0-DB9A-DFEF02AC956F}"/>
              </a:ext>
            </a:extLst>
          </p:cNvPr>
          <p:cNvSpPr txBox="1"/>
          <p:nvPr/>
        </p:nvSpPr>
        <p:spPr>
          <a:xfrm>
            <a:off x="4263287" y="4675390"/>
            <a:ext cx="2071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 has 3 children and they are named </a:t>
            </a:r>
            <a:r>
              <a:rPr lang="en-GB" dirty="0" err="1"/>
              <a:t>Sarah,Mouna</a:t>
            </a:r>
            <a:r>
              <a:rPr lang="en-GB" dirty="0"/>
              <a:t> and </a:t>
            </a:r>
            <a:r>
              <a:rPr lang="en-GB" dirty="0" err="1"/>
              <a:t>Amrou</a:t>
            </a:r>
            <a:r>
              <a:rPr lang="en-GB" dirty="0"/>
              <a:t> and he is married to </a:t>
            </a:r>
            <a:r>
              <a:rPr lang="en-GB" dirty="0" err="1"/>
              <a:t>Ichraf</a:t>
            </a:r>
            <a:r>
              <a:rPr lang="en-GB" dirty="0"/>
              <a:t> </a:t>
            </a:r>
            <a:r>
              <a:rPr lang="en-GB" dirty="0" err="1"/>
              <a:t>Chebil</a:t>
            </a:r>
            <a:r>
              <a:rPr lang="en-GB" dirty="0"/>
              <a:t>.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3AD83-2E8F-6DB3-EF5D-03E550574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48" y="4047904"/>
            <a:ext cx="5442498" cy="2586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A54B9-5F84-2729-F7B8-170C7F251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562" y="1996750"/>
            <a:ext cx="1667050" cy="1947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9463F3-FD4B-9880-DC47-3CE107AD90F7}"/>
              </a:ext>
            </a:extLst>
          </p:cNvPr>
          <p:cNvSpPr txBox="1"/>
          <p:nvPr/>
        </p:nvSpPr>
        <p:spPr>
          <a:xfrm>
            <a:off x="8713327" y="2188049"/>
            <a:ext cx="123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Ichraf</a:t>
            </a:r>
            <a:r>
              <a:rPr lang="en-IE" dirty="0"/>
              <a:t> </a:t>
            </a:r>
            <a:r>
              <a:rPr lang="en-IE" dirty="0" err="1"/>
              <a:t>Chebil</a:t>
            </a:r>
            <a:r>
              <a:rPr lang="en-IE" dirty="0"/>
              <a:t>, the wife of Kais Saied.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BEFC9F-2F43-C9F7-FADF-8C9B62A90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861" y="2114723"/>
            <a:ext cx="1925647" cy="24479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87FEB1-E94C-381C-F668-16378CCFD771}"/>
              </a:ext>
            </a:extLst>
          </p:cNvPr>
          <p:cNvSpPr txBox="1"/>
          <p:nvPr/>
        </p:nvSpPr>
        <p:spPr>
          <a:xfrm>
            <a:off x="5229117" y="3117977"/>
            <a:ext cx="336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He earns only </a:t>
            </a:r>
            <a:r>
              <a:rPr lang="en-IE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€5,025.00 per year</a:t>
            </a:r>
            <a:r>
              <a:rPr lang="en-IE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5CE78-FD63-1342-8B49-DB6BC24653BB}"/>
              </a:ext>
            </a:extLst>
          </p:cNvPr>
          <p:cNvSpPr txBox="1"/>
          <p:nvPr/>
        </p:nvSpPr>
        <p:spPr>
          <a:xfrm>
            <a:off x="565591" y="2293255"/>
            <a:ext cx="1925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His mother is </a:t>
            </a:r>
            <a:r>
              <a:rPr lang="en-IE" dirty="0" err="1"/>
              <a:t>Moncef</a:t>
            </a:r>
            <a:r>
              <a:rPr lang="en-IE" dirty="0"/>
              <a:t> Saied and his father is </a:t>
            </a:r>
            <a:r>
              <a:rPr lang="en-IE" dirty="0" err="1"/>
              <a:t>Zakia</a:t>
            </a:r>
            <a:r>
              <a:rPr lang="en-IE" dirty="0"/>
              <a:t> </a:t>
            </a:r>
            <a:r>
              <a:rPr lang="en-IE" dirty="0" err="1"/>
              <a:t>Bellagha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9DBB-5C59-C6DC-49D3-58DD466A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563"/>
            <a:ext cx="9906000" cy="1382156"/>
          </a:xfrm>
        </p:spPr>
        <p:txBody>
          <a:bodyPr/>
          <a:lstStyle/>
          <a:p>
            <a:r>
              <a:rPr lang="en-IE" dirty="0"/>
              <a:t>Transportation</a:t>
            </a:r>
          </a:p>
        </p:txBody>
      </p:sp>
      <p:pic>
        <p:nvPicPr>
          <p:cNvPr id="5" name="Content Placeholder 4" descr="A white airplane on a runway&#10;&#10;Description automatically generated">
            <a:extLst>
              <a:ext uri="{FF2B5EF4-FFF2-40B4-BE49-F238E27FC236}">
                <a16:creationId xmlns:a16="http://schemas.microsoft.com/office/drawing/2014/main" id="{750746CA-1F95-C3B0-A190-827744D3C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" y="1447053"/>
            <a:ext cx="1984978" cy="14707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CD211-6EB9-9858-E332-D9DA1DDF18F6}"/>
              </a:ext>
            </a:extLst>
          </p:cNvPr>
          <p:cNvSpPr txBox="1"/>
          <p:nvPr/>
        </p:nvSpPr>
        <p:spPr>
          <a:xfrm>
            <a:off x="614762" y="3127681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TUNISAIR is the airline of Tunisia</a:t>
            </a:r>
          </a:p>
          <a:p>
            <a:r>
              <a:rPr lang="en-IE" dirty="0"/>
              <a:t>It was founded on October 21 1948.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37612-9934-0A02-4DE1-B7F39BE3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94" y="1447053"/>
            <a:ext cx="2201186" cy="1455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14C2F-9554-DBBA-B2C7-111EC95C852E}"/>
              </a:ext>
            </a:extLst>
          </p:cNvPr>
          <p:cNvSpPr txBox="1"/>
          <p:nvPr/>
        </p:nvSpPr>
        <p:spPr>
          <a:xfrm>
            <a:off x="614762" y="10777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5775C-6E5C-1873-740E-5D32F8802978}"/>
              </a:ext>
            </a:extLst>
          </p:cNvPr>
          <p:cNvSpPr txBox="1"/>
          <p:nvPr/>
        </p:nvSpPr>
        <p:spPr>
          <a:xfrm>
            <a:off x="3040109" y="109329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THEN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8F02B5-4B1B-1CE5-2A19-74401682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05" y="5351466"/>
            <a:ext cx="3240593" cy="1223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3292D5-DE64-7CC7-DF98-E178BDBF4255}"/>
              </a:ext>
            </a:extLst>
          </p:cNvPr>
          <p:cNvSpPr txBox="1"/>
          <p:nvPr/>
        </p:nvSpPr>
        <p:spPr>
          <a:xfrm>
            <a:off x="8136294" y="3404680"/>
            <a:ext cx="30130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Top 5 most cars sold in Tunisia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5th Place: Toyota </a:t>
            </a:r>
            <a:r>
              <a:rPr lang="en-GB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Hiace</a:t>
            </a:r>
            <a:r>
              <a:rPr lang="en-GB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4th Place: Kia Picanto.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3rd Place: Hyundai i20.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2nd Place: Kia Rio SP.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ogle Sans"/>
              </a:rPr>
              <a:t>1st Place: Hyundai Grand i10.</a:t>
            </a:r>
          </a:p>
          <a:p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3E4B4-7568-54CE-C288-9B596BDD8FCE}"/>
              </a:ext>
            </a:extLst>
          </p:cNvPr>
          <p:cNvSpPr txBox="1"/>
          <p:nvPr/>
        </p:nvSpPr>
        <p:spPr>
          <a:xfrm>
            <a:off x="9160328" y="3127680"/>
            <a:ext cx="17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59AE9-429F-ED92-5045-9ABF59F02ABA}"/>
              </a:ext>
            </a:extLst>
          </p:cNvPr>
          <p:cNvSpPr txBox="1"/>
          <p:nvPr/>
        </p:nvSpPr>
        <p:spPr>
          <a:xfrm>
            <a:off x="1762511" y="78226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Aircraft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D0CA15-3BEE-466E-8120-B20E7423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735" y="3656785"/>
            <a:ext cx="851900" cy="500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B047FE-03B7-AEB8-6C6F-B23DDF771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143" y="3851614"/>
            <a:ext cx="826262" cy="5554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86C02D-4DD2-0353-1306-E52B480FB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485" y="4212216"/>
            <a:ext cx="756358" cy="500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7EDA71-258B-142F-E482-B31E6FAA4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701" y="4416964"/>
            <a:ext cx="1009531" cy="5554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BC947A-F10A-635A-1BC2-21FA4A7D45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49" y="3780237"/>
            <a:ext cx="1766576" cy="9996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3A925E-C909-DCB3-E061-BE79A30C283E}"/>
              </a:ext>
            </a:extLst>
          </p:cNvPr>
          <p:cNvSpPr txBox="1"/>
          <p:nvPr/>
        </p:nvSpPr>
        <p:spPr>
          <a:xfrm>
            <a:off x="1923533" y="3851614"/>
            <a:ext cx="1302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International airport of Tunisia.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74F6F7-A0A7-4ACF-8EF5-90DC3DC47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2035" y="222965"/>
            <a:ext cx="1267930" cy="2209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C33AB4-8F95-5AC0-2850-F5D81F22748B}"/>
              </a:ext>
            </a:extLst>
          </p:cNvPr>
          <p:cNvSpPr txBox="1"/>
          <p:nvPr/>
        </p:nvSpPr>
        <p:spPr>
          <a:xfrm>
            <a:off x="5024135" y="24321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Railroad map of Tunisia.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2FB743-FCA7-84CE-DE37-357BF0CF4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1286" y="500856"/>
            <a:ext cx="2105181" cy="14787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0A4B5E3-C318-96B1-C6C9-CC37CC47BF67}"/>
              </a:ext>
            </a:extLst>
          </p:cNvPr>
          <p:cNvSpPr txBox="1"/>
          <p:nvPr/>
        </p:nvSpPr>
        <p:spPr>
          <a:xfrm>
            <a:off x="7021286" y="196321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Inside a Tunisian train.</a:t>
            </a:r>
          </a:p>
        </p:txBody>
      </p:sp>
      <p:pic>
        <p:nvPicPr>
          <p:cNvPr id="34" name="Picture 33" descr="A train at a station&#10;&#10;Description automatically generated">
            <a:extLst>
              <a:ext uri="{FF2B5EF4-FFF2-40B4-BE49-F238E27FC236}">
                <a16:creationId xmlns:a16="http://schemas.microsoft.com/office/drawing/2014/main" id="{435F50F3-9887-32EB-F6F9-A98C2BDFE5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4" y="531274"/>
            <a:ext cx="2397902" cy="134236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A247C5D-0BC7-B128-6ECF-61C6FBAC0147}"/>
              </a:ext>
            </a:extLst>
          </p:cNvPr>
          <p:cNvSpPr txBox="1"/>
          <p:nvPr/>
        </p:nvSpPr>
        <p:spPr>
          <a:xfrm>
            <a:off x="9643823" y="19696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A Tunisian train.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D759A0-C7C1-0EB1-4660-ECB4DC6C1553}"/>
              </a:ext>
            </a:extLst>
          </p:cNvPr>
          <p:cNvSpPr txBox="1"/>
          <p:nvPr/>
        </p:nvSpPr>
        <p:spPr>
          <a:xfrm>
            <a:off x="7895673" y="2438969"/>
            <a:ext cx="3253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There are no railroads in the south of Tunisia only in the north.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12AEDB-648D-9361-0144-5CBA9467732A}"/>
              </a:ext>
            </a:extLst>
          </p:cNvPr>
          <p:cNvSpPr txBox="1"/>
          <p:nvPr/>
        </p:nvSpPr>
        <p:spPr>
          <a:xfrm>
            <a:off x="8841914" y="555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Trains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8E2879C-3CED-1B72-16B4-13626EA6C8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736" y="5227991"/>
            <a:ext cx="2184836" cy="14707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9B3965-FD94-6B18-824A-309BA046D043}"/>
              </a:ext>
            </a:extLst>
          </p:cNvPr>
          <p:cNvSpPr txBox="1"/>
          <p:nvPr/>
        </p:nvSpPr>
        <p:spPr>
          <a:xfrm>
            <a:off x="2420811" y="5501695"/>
            <a:ext cx="1238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First 100% Electric bus in Tunisia.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DE3A7C-E6A5-4CE0-3B01-E32983EDF3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1073" y="4233908"/>
            <a:ext cx="1916626" cy="11175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95E9EC0-30A3-C781-B675-A33E6FF7F8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9407" y="5410947"/>
            <a:ext cx="2513288" cy="111837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6D38AC8-663A-C9A5-7DC9-07D5AC732DE3}"/>
              </a:ext>
            </a:extLst>
          </p:cNvPr>
          <p:cNvSpPr txBox="1"/>
          <p:nvPr/>
        </p:nvSpPr>
        <p:spPr>
          <a:xfrm>
            <a:off x="4122688" y="386457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Bus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7C752B-AFCB-73EF-9953-A7A430C71A12}"/>
              </a:ext>
            </a:extLst>
          </p:cNvPr>
          <p:cNvSpPr txBox="1"/>
          <p:nvPr/>
        </p:nvSpPr>
        <p:spPr>
          <a:xfrm>
            <a:off x="6172695" y="5369968"/>
            <a:ext cx="185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Busses are the most popular way to get around in Tunisia.</a:t>
            </a:r>
          </a:p>
        </p:txBody>
      </p:sp>
      <p:pic>
        <p:nvPicPr>
          <p:cNvPr id="48" name="Picture 47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271EEBD5-5185-D622-B3A8-BB8005A0B3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86" y="2946832"/>
            <a:ext cx="1706336" cy="11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54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50D9-BE75-7564-4436-CFC1D205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3" y="0"/>
            <a:ext cx="9906000" cy="1382156"/>
          </a:xfrm>
        </p:spPr>
        <p:txBody>
          <a:bodyPr/>
          <a:lstStyle/>
          <a:p>
            <a:r>
              <a:rPr lang="en-IE" dirty="0"/>
              <a:t>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432E4-8DF5-E752-CF44-116D25051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80" y="1144140"/>
            <a:ext cx="5627914" cy="627510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In 2023 there was a population of 12,458,223.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1AAFB-0FF6-93FD-A622-977854935C16}"/>
              </a:ext>
            </a:extLst>
          </p:cNvPr>
          <p:cNvSpPr txBox="1"/>
          <p:nvPr/>
        </p:nvSpPr>
        <p:spPr>
          <a:xfrm>
            <a:off x="81643" y="1771650"/>
            <a:ext cx="759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There are more women than men in Tunisia.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869C9-7E01-5561-2201-E76DB6F2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4" y="3641749"/>
            <a:ext cx="2457793" cy="2905530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4B5134C-2ABC-CB91-6FF1-5DBD53EC3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30" y="3638953"/>
            <a:ext cx="1989364" cy="2908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8AE96E-0586-7036-A06A-347180A7CA47}"/>
              </a:ext>
            </a:extLst>
          </p:cNvPr>
          <p:cNvSpPr txBox="1"/>
          <p:nvPr/>
        </p:nvSpPr>
        <p:spPr>
          <a:xfrm>
            <a:off x="571500" y="326962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Tunisian Women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494565-7438-933B-937B-803485886341}"/>
              </a:ext>
            </a:extLst>
          </p:cNvPr>
          <p:cNvSpPr txBox="1"/>
          <p:nvPr/>
        </p:nvSpPr>
        <p:spPr>
          <a:xfrm>
            <a:off x="4081810" y="330421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Tunisian Man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6B192-FFD8-1157-9021-5BAA34588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66" y="3620868"/>
            <a:ext cx="2721306" cy="1676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08DD29-9431-7B17-13CD-E603922B9A37}"/>
              </a:ext>
            </a:extLst>
          </p:cNvPr>
          <p:cNvSpPr txBox="1"/>
          <p:nvPr/>
        </p:nvSpPr>
        <p:spPr>
          <a:xfrm>
            <a:off x="6765457" y="2912331"/>
            <a:ext cx="470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Lots of people protest about many different things</a:t>
            </a:r>
          </a:p>
        </p:txBody>
      </p:sp>
      <p:pic>
        <p:nvPicPr>
          <p:cNvPr id="18" name="Picture 17" descr="A large crowd of people holding flags and a sign&#10;&#10;Description automatically generated">
            <a:extLst>
              <a:ext uri="{FF2B5EF4-FFF2-40B4-BE49-F238E27FC236}">
                <a16:creationId xmlns:a16="http://schemas.microsoft.com/office/drawing/2014/main" id="{2F783A78-EECD-34D6-2A7D-E237A577E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93" y="3768155"/>
            <a:ext cx="1629065" cy="1382156"/>
          </a:xfrm>
          <a:prstGeom prst="rect">
            <a:avLst/>
          </a:prstGeom>
        </p:spPr>
      </p:pic>
      <p:pic>
        <p:nvPicPr>
          <p:cNvPr id="20" name="Picture 19" descr="A large crowd of people holding flags&#10;&#10;Description automatically generated">
            <a:extLst>
              <a:ext uri="{FF2B5EF4-FFF2-40B4-BE49-F238E27FC236}">
                <a16:creationId xmlns:a16="http://schemas.microsoft.com/office/drawing/2014/main" id="{381FBA94-1681-D665-EF9D-A1C9B3C84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57" y="5443775"/>
            <a:ext cx="2721306" cy="13337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564E4-DF7B-3036-FDC3-4073A26E3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266" y="814969"/>
            <a:ext cx="4424054" cy="533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8C85DF-DA6F-4A1E-9FED-DD5FAC9BF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266" y="1331470"/>
            <a:ext cx="4433992" cy="3234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F88D12-E150-4A8C-A965-94C9C2F594E0}"/>
              </a:ext>
            </a:extLst>
          </p:cNvPr>
          <p:cNvSpPr txBox="1"/>
          <p:nvPr/>
        </p:nvSpPr>
        <p:spPr>
          <a:xfrm>
            <a:off x="7886756" y="357578"/>
            <a:ext cx="243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Average Height in Tunisia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5C39F-E198-83B2-D52C-2B83C1B4FF3D}"/>
              </a:ext>
            </a:extLst>
          </p:cNvPr>
          <p:cNvSpPr txBox="1"/>
          <p:nvPr/>
        </p:nvSpPr>
        <p:spPr>
          <a:xfrm>
            <a:off x="81643" y="2326927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The average age of people in Tunisia is 32.3 Years old.</a:t>
            </a:r>
          </a:p>
        </p:txBody>
      </p:sp>
      <p:pic>
        <p:nvPicPr>
          <p:cNvPr id="28" name="Picture 27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05B2F256-019D-6023-9A48-ACC24A548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61" y="1716892"/>
            <a:ext cx="1861133" cy="12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1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D2AC-FB63-9FF8-31E7-4F893515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9" y="132944"/>
            <a:ext cx="9906000" cy="1382156"/>
          </a:xfrm>
        </p:spPr>
        <p:txBody>
          <a:bodyPr/>
          <a:lstStyle/>
          <a:p>
            <a:r>
              <a:rPr lang="en-IE" dirty="0"/>
              <a:t>Tradition</a:t>
            </a:r>
          </a:p>
        </p:txBody>
      </p:sp>
      <p:pic>
        <p:nvPicPr>
          <p:cNvPr id="5" name="Content Placeholder 4" descr="A couple of women in traditional clothing&#10;&#10;Description automatically generated">
            <a:extLst>
              <a:ext uri="{FF2B5EF4-FFF2-40B4-BE49-F238E27FC236}">
                <a16:creationId xmlns:a16="http://schemas.microsoft.com/office/drawing/2014/main" id="{741241F5-09F2-BA04-594A-CDF0D5CFD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1" y="4712899"/>
            <a:ext cx="2831223" cy="20121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3370E-341F-C1C4-A375-4DB56B57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13" y="4424811"/>
            <a:ext cx="967826" cy="2300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0BCA97-339E-3DBF-9DCD-0A9852ECE9B2}"/>
              </a:ext>
            </a:extLst>
          </p:cNvPr>
          <p:cNvSpPr txBox="1"/>
          <p:nvPr/>
        </p:nvSpPr>
        <p:spPr>
          <a:xfrm>
            <a:off x="438539" y="4189445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Traditional outfits of Tunisia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5C1BF-FFF1-545A-3990-B7D85DB8EC15}"/>
              </a:ext>
            </a:extLst>
          </p:cNvPr>
          <p:cNvSpPr txBox="1"/>
          <p:nvPr/>
        </p:nvSpPr>
        <p:spPr>
          <a:xfrm>
            <a:off x="170999" y="1191934"/>
            <a:ext cx="316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Tunisian culture is more than 3 thousand years old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6A3E7-1BEA-6BA7-CDD6-722128F57CCE}"/>
              </a:ext>
            </a:extLst>
          </p:cNvPr>
          <p:cNvSpPr txBox="1"/>
          <p:nvPr/>
        </p:nvSpPr>
        <p:spPr>
          <a:xfrm>
            <a:off x="166391" y="1838265"/>
            <a:ext cx="3082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effectLst/>
                <a:latin typeface="Google Sans"/>
              </a:rPr>
              <a:t>Sweet or </a:t>
            </a:r>
            <a:r>
              <a:rPr lang="en-GB" i="1" dirty="0" err="1">
                <a:effectLst/>
                <a:latin typeface="Google Sans"/>
              </a:rPr>
              <a:t>colorful</a:t>
            </a:r>
            <a:r>
              <a:rPr lang="en-GB" i="1" dirty="0">
                <a:effectLst/>
                <a:latin typeface="Google Sans"/>
              </a:rPr>
              <a:t> dishes symbolize religious holidays, usually in addition to couscous.</a:t>
            </a:r>
            <a:endParaRPr lang="en-IE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3D76-6DF1-3595-499D-3AFD6BB385EC}"/>
              </a:ext>
            </a:extLst>
          </p:cNvPr>
          <p:cNvSpPr txBox="1"/>
          <p:nvPr/>
        </p:nvSpPr>
        <p:spPr>
          <a:xfrm>
            <a:off x="6294664" y="36829"/>
            <a:ext cx="6188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effectLst/>
                <a:latin typeface="Google Sans"/>
              </a:rPr>
              <a:t>Couscous, called </a:t>
            </a:r>
            <a:r>
              <a:rPr lang="en-GB" b="0" i="1" dirty="0" err="1">
                <a:effectLst/>
                <a:latin typeface="Google Sans"/>
              </a:rPr>
              <a:t>kosksi</a:t>
            </a:r>
            <a:r>
              <a:rPr lang="en-GB" b="0" i="1" dirty="0">
                <a:effectLst/>
                <a:latin typeface="Google Sans"/>
              </a:rPr>
              <a:t>, is the national dish of Tunisia, and can be prepared in many ways. It is cooked in a special kind of double boiler called a </a:t>
            </a:r>
            <a:r>
              <a:rPr lang="en-GB" b="0" i="1" dirty="0" err="1">
                <a:effectLst/>
                <a:latin typeface="Google Sans"/>
              </a:rPr>
              <a:t>kiska:s</a:t>
            </a:r>
            <a:r>
              <a:rPr lang="en-GB" b="0" i="1" dirty="0">
                <a:effectLst/>
                <a:latin typeface="Google Sans"/>
              </a:rPr>
              <a:t> in Arabic or </a:t>
            </a:r>
            <a:r>
              <a:rPr lang="en-GB" b="0" i="1" dirty="0" err="1">
                <a:effectLst/>
                <a:latin typeface="Google Sans"/>
              </a:rPr>
              <a:t>couscoussière</a:t>
            </a:r>
            <a:r>
              <a:rPr lang="en-GB" b="0" i="1" dirty="0">
                <a:effectLst/>
                <a:latin typeface="Google Sans"/>
              </a:rPr>
              <a:t> in French.</a:t>
            </a:r>
            <a:endParaRPr lang="en-IE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96CCB0-5F75-DA3E-0280-ACDDFFC3C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813" y="1128755"/>
            <a:ext cx="2101230" cy="2300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A71308-D93B-52C2-6816-CAFEC6B47826}"/>
              </a:ext>
            </a:extLst>
          </p:cNvPr>
          <p:cNvSpPr txBox="1"/>
          <p:nvPr/>
        </p:nvSpPr>
        <p:spPr>
          <a:xfrm>
            <a:off x="7095309" y="3448734"/>
            <a:ext cx="4098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effectLst/>
                <a:latin typeface="Google Sans"/>
              </a:rPr>
              <a:t> </a:t>
            </a:r>
            <a:r>
              <a:rPr lang="en-GB" i="1" dirty="0">
                <a:latin typeface="Google Sans"/>
              </a:rPr>
              <a:t>Each December Tunisia has a festival called </a:t>
            </a:r>
            <a:r>
              <a:rPr lang="en-GB" b="0" i="1" dirty="0">
                <a:effectLst/>
                <a:latin typeface="Google Sans"/>
              </a:rPr>
              <a:t>International Festival of the Sahara</a:t>
            </a:r>
            <a:endParaRPr lang="en-IE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52D86-EA4D-8D5C-F37D-53BD1CAED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358" y="4114800"/>
            <a:ext cx="4236422" cy="2300245"/>
          </a:xfrm>
          <a:prstGeom prst="rect">
            <a:avLst/>
          </a:prstGeom>
        </p:spPr>
      </p:pic>
      <p:pic>
        <p:nvPicPr>
          <p:cNvPr id="16" name="Picture 15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DC05F760-8F93-976E-8320-979137AD6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67" y="2141605"/>
            <a:ext cx="1861133" cy="12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75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B9C6-9320-5F16-D839-427A3048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2" y="132944"/>
            <a:ext cx="9906000" cy="1382156"/>
          </a:xfrm>
        </p:spPr>
        <p:txBody>
          <a:bodyPr/>
          <a:lstStyle/>
          <a:p>
            <a:r>
              <a:rPr lang="en-GB" dirty="0"/>
              <a:t>Places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B37D-03F1-6FB3-7F3A-4D5F2CE7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6764" y="1086990"/>
            <a:ext cx="9906000" cy="4281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Tunis is the capital of Tunisia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D3E78-B3A1-156C-C982-D1024C859D46}"/>
              </a:ext>
            </a:extLst>
          </p:cNvPr>
          <p:cNvSpPr txBox="1"/>
          <p:nvPr/>
        </p:nvSpPr>
        <p:spPr>
          <a:xfrm>
            <a:off x="0" y="1566025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Tunis has the biggest population in </a:t>
            </a:r>
            <a:r>
              <a:rPr lang="en-GB" dirty="0" err="1"/>
              <a:t>Tunisa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F2648-1899-D18A-8325-A679872F1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5" y="3984463"/>
            <a:ext cx="3028949" cy="1873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B85F2-C655-064F-EBF5-55F0B8292CAD}"/>
              </a:ext>
            </a:extLst>
          </p:cNvPr>
          <p:cNvSpPr txBox="1"/>
          <p:nvPr/>
        </p:nvSpPr>
        <p:spPr>
          <a:xfrm>
            <a:off x="1222129" y="361513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Tunis</a:t>
            </a:r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686063-8C64-BA47-35A8-2C952C62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566" y="4649230"/>
            <a:ext cx="3028949" cy="1958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AEA058-A2F5-74EE-D28B-46F216E98F73}"/>
              </a:ext>
            </a:extLst>
          </p:cNvPr>
          <p:cNvSpPr txBox="1"/>
          <p:nvPr/>
        </p:nvSpPr>
        <p:spPr>
          <a:xfrm>
            <a:off x="0" y="192256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Thala is the coldest city in Tunisia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2A2B0-CBC7-5BF4-6332-B5D0A4F36FEF}"/>
              </a:ext>
            </a:extLst>
          </p:cNvPr>
          <p:cNvSpPr txBox="1"/>
          <p:nvPr/>
        </p:nvSpPr>
        <p:spPr>
          <a:xfrm>
            <a:off x="29494" y="2304689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Kebili</a:t>
            </a:r>
            <a:r>
              <a:rPr lang="en-GB" dirty="0"/>
              <a:t> is the hottest city in Tunisia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B0ABD7-DC5C-07EC-8093-E6C96CA39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329" y="621752"/>
            <a:ext cx="3404119" cy="2045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7889F9-20C1-79E4-2847-03201EF5F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81" y="1407731"/>
            <a:ext cx="2782135" cy="167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E1F6A5-06F7-9237-5648-4665E0654055}"/>
              </a:ext>
            </a:extLst>
          </p:cNvPr>
          <p:cNvSpPr txBox="1"/>
          <p:nvPr/>
        </p:nvSpPr>
        <p:spPr>
          <a:xfrm>
            <a:off x="7307036" y="26942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Kebili</a:t>
            </a:r>
            <a:endParaRPr lang="en-I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78D827-CE26-F66E-61AD-4E3442704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705" y="3984463"/>
            <a:ext cx="3280972" cy="1896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97D908-D8CD-8876-9074-E652D6B70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191" y="4796325"/>
            <a:ext cx="2576167" cy="18739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8BCB0F-0772-9093-6F3B-7D7B826D57A1}"/>
              </a:ext>
            </a:extLst>
          </p:cNvPr>
          <p:cNvSpPr txBox="1"/>
          <p:nvPr/>
        </p:nvSpPr>
        <p:spPr>
          <a:xfrm>
            <a:off x="7643025" y="36375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Thala</a:t>
            </a:r>
            <a:endParaRPr lang="en-IE" dirty="0"/>
          </a:p>
        </p:txBody>
      </p:sp>
      <p:pic>
        <p:nvPicPr>
          <p:cNvPr id="23" name="Picture 22" descr="A red flag with a white circle and a star&#10;&#10;Description automatically generated">
            <a:extLst>
              <a:ext uri="{FF2B5EF4-FFF2-40B4-BE49-F238E27FC236}">
                <a16:creationId xmlns:a16="http://schemas.microsoft.com/office/drawing/2014/main" id="{98C1DABA-3D3A-1F4D-B9A5-786D0A5D3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29" y="2582218"/>
            <a:ext cx="1861133" cy="12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48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ngleLines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39089"/>
      </a:accent1>
      <a:accent2>
        <a:srgbClr val="C79A6B"/>
      </a:accent2>
      <a:accent3>
        <a:srgbClr val="AAA66F"/>
      </a:accent3>
      <a:accent4>
        <a:srgbClr val="91AB5F"/>
      </a:accent4>
      <a:accent5>
        <a:srgbClr val="80AE72"/>
      </a:accent5>
      <a:accent6>
        <a:srgbClr val="63B371"/>
      </a:accent6>
      <a:hlink>
        <a:srgbClr val="588C92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437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</vt:lpstr>
      <vt:lpstr>Google Sans</vt:lpstr>
      <vt:lpstr>Univers Condensed Light</vt:lpstr>
      <vt:lpstr>Walbaum Display Light</vt:lpstr>
      <vt:lpstr>Wingdings</vt:lpstr>
      <vt:lpstr>AngleLinesVTI</vt:lpstr>
      <vt:lpstr>Tunisia</vt:lpstr>
      <vt:lpstr>Tunisia is located in the north of Africa and borders Algeria to the west and southwest, Libya to the southeast, and the Mediterranean Sea to the north and east.</vt:lpstr>
      <vt:lpstr>Allot of people ask Why does the flag of Tunisia look the same as turkeys?</vt:lpstr>
      <vt:lpstr>Answer: Because its based on the Turkish flag.</vt:lpstr>
      <vt:lpstr>The president of Tunisia is kais saied he was born on February 22, 1958 (age 65 years), at Tunis, Tunisia</vt:lpstr>
      <vt:lpstr>Transportation</vt:lpstr>
      <vt:lpstr>People</vt:lpstr>
      <vt:lpstr>Tradition</vt:lpstr>
      <vt:lpstr>Places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Tunisia</dc:title>
  <dc:creator>Liudmila Sostak</dc:creator>
  <cp:lastModifiedBy>Liudmila Sostak</cp:lastModifiedBy>
  <cp:revision>2</cp:revision>
  <dcterms:created xsi:type="dcterms:W3CDTF">2024-01-13T18:08:10Z</dcterms:created>
  <dcterms:modified xsi:type="dcterms:W3CDTF">2024-01-20T11:50:38Z</dcterms:modified>
</cp:coreProperties>
</file>